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36"/>
  </p:notesMasterIdLst>
  <p:handoutMasterIdLst>
    <p:handoutMasterId r:id="rId37"/>
  </p:handoutMasterIdLst>
  <p:sldIdLst>
    <p:sldId id="256" r:id="rId5"/>
    <p:sldId id="257" r:id="rId6"/>
    <p:sldId id="266" r:id="rId7"/>
    <p:sldId id="267" r:id="rId8"/>
    <p:sldId id="261" r:id="rId9"/>
    <p:sldId id="262" r:id="rId10"/>
    <p:sldId id="265" r:id="rId11"/>
    <p:sldId id="268" r:id="rId12"/>
    <p:sldId id="285" r:id="rId13"/>
    <p:sldId id="286" r:id="rId14"/>
    <p:sldId id="287" r:id="rId15"/>
    <p:sldId id="288" r:id="rId16"/>
    <p:sldId id="263" r:id="rId17"/>
    <p:sldId id="292" r:id="rId18"/>
    <p:sldId id="264" r:id="rId19"/>
    <p:sldId id="271" r:id="rId20"/>
    <p:sldId id="290" r:id="rId21"/>
    <p:sldId id="272" r:id="rId22"/>
    <p:sldId id="291" r:id="rId23"/>
    <p:sldId id="274" r:id="rId24"/>
    <p:sldId id="275" r:id="rId25"/>
    <p:sldId id="276" r:id="rId26"/>
    <p:sldId id="277" r:id="rId27"/>
    <p:sldId id="293" r:id="rId28"/>
    <p:sldId id="294" r:id="rId29"/>
    <p:sldId id="279" r:id="rId30"/>
    <p:sldId id="295" r:id="rId31"/>
    <p:sldId id="296" r:id="rId32"/>
    <p:sldId id="297" r:id="rId33"/>
    <p:sldId id="298" r:id="rId34"/>
    <p:sldId id="282" r:id="rId35"/>
  </p:sldIdLst>
  <p:sldSz cx="12192000" cy="6858000"/>
  <p:notesSz cx="6858000" cy="9144000"/>
  <p:defaultTextStyle>
    <a:defPPr rtl="0">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114" y="1266"/>
      </p:cViewPr>
      <p:guideLst/>
    </p:cSldViewPr>
  </p:slideViewPr>
  <p:notesTextViewPr>
    <p:cViewPr>
      <p:scale>
        <a:sx n="1" d="1"/>
        <a:sy n="1" d="1"/>
      </p:scale>
      <p:origin x="0" y="0"/>
    </p:cViewPr>
  </p:notesTextViewPr>
  <p:notesViewPr>
    <p:cSldViewPr snapToGrid="0">
      <p:cViewPr varScale="1">
        <p:scale>
          <a:sx n="77" d="100"/>
          <a:sy n="77" d="100"/>
        </p:scale>
        <p:origin x="395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noProof="0" dirty="0"/>
            <a:t>The birth of the machine</a:t>
          </a:r>
        </a:p>
      </dgm:t>
    </dgm:pt>
    <dgm:pt modelId="{0BEED663-FC38-4EAD-940F-4C475D2C87DB}" type="parTrans" cxnId="{C5E94186-9CB6-4C42-92B3-C546CC53A7B9}">
      <dgm:prSet/>
      <dgm:spPr/>
      <dgm:t>
        <a:bodyPr rtlCol="0"/>
        <a:lstStyle/>
        <a:p>
          <a:pPr rtl="0"/>
          <a:endParaRPr lang="en-US" noProof="0" dirty="0"/>
        </a:p>
      </dgm:t>
    </dgm:pt>
    <dgm:pt modelId="{808B76D0-8EC7-469A-93AC-7A6017188A9D}" type="sibTrans" cxnId="{C5E94186-9CB6-4C42-92B3-C546CC53A7B9}">
      <dgm:prSet/>
      <dgm:spPr/>
      <dgm:t>
        <a:bodyPr rtlCol="0"/>
        <a:lstStyle/>
        <a:p>
          <a:pPr rtl="0"/>
          <a:endParaRPr lang="en-US" noProof="0" dirty="0"/>
        </a:p>
      </dgm:t>
    </dgm:pt>
    <dgm:pt modelId="{4E8D2E69-0173-4BD3-B96A-7A9C5DD12B47}">
      <dgm:prSet/>
      <dgm:spPr/>
      <dgm:t>
        <a:bodyPr rtlCol="0"/>
        <a:lstStyle/>
        <a:p>
          <a:pPr>
            <a:lnSpc>
              <a:spcPct val="100000"/>
            </a:lnSpc>
          </a:pPr>
          <a:r>
            <a:rPr lang="en-US" noProof="0" dirty="0"/>
            <a:t>Common vocabulary</a:t>
          </a:r>
        </a:p>
      </dgm:t>
    </dgm:pt>
    <dgm:pt modelId="{B954BF22-E3B3-4A1C-802E-590228BE2D9C}" type="parTrans" cxnId="{0F866C41-EB5F-47BD-A2CD-A58671F15B67}">
      <dgm:prSet/>
      <dgm:spPr/>
      <dgm:t>
        <a:bodyPr rtlCol="0"/>
        <a:lstStyle/>
        <a:p>
          <a:pPr rtl="0"/>
          <a:endParaRPr lang="en-US" noProof="0" dirty="0"/>
        </a:p>
      </dgm:t>
    </dgm:pt>
    <dgm:pt modelId="{FEF1E80E-8A9E-4B0A-817C-2A4CFDCF3FB2}" type="sibTrans" cxnId="{0F866C41-EB5F-47BD-A2CD-A58671F15B67}">
      <dgm:prSet/>
      <dgm:spPr/>
      <dgm:t>
        <a:bodyPr rtlCol="0"/>
        <a:lstStyle/>
        <a:p>
          <a:pPr rtl="0"/>
          <a:endParaRPr lang="en-US" noProof="0" dirty="0"/>
        </a:p>
      </dgm:t>
    </dgm:pt>
    <dgm:pt modelId="{93A6A030-ABAB-4EFA-B539-0FDB3E07C1EF}">
      <dgm:prSet/>
      <dgm:spPr/>
      <dgm:t>
        <a:bodyPr rtlCol="0"/>
        <a:lstStyle/>
        <a:p>
          <a:pPr>
            <a:lnSpc>
              <a:spcPct val="100000"/>
            </a:lnSpc>
          </a:pPr>
          <a:r>
            <a:rPr lang="en-US" noProof="0" dirty="0"/>
            <a:t>Parametric statistics and ML?</a:t>
          </a:r>
        </a:p>
      </dgm:t>
    </dgm:pt>
    <dgm:pt modelId="{3D674B97-6DC6-4A12-85BA-0976D3064237}" type="parTrans" cxnId="{4B40C8DC-6B57-4F5B-8440-7241C649700B}">
      <dgm:prSet/>
      <dgm:spPr/>
      <dgm:t>
        <a:bodyPr rtlCol="0"/>
        <a:lstStyle/>
        <a:p>
          <a:pPr rtl="0"/>
          <a:endParaRPr lang="en-US" noProof="0" dirty="0"/>
        </a:p>
      </dgm:t>
    </dgm:pt>
    <dgm:pt modelId="{BFE0749E-E343-4A6F-BD09-2810EE6B4BD7}" type="sibTrans" cxnId="{4B40C8DC-6B57-4F5B-8440-7241C649700B}">
      <dgm:prSet/>
      <dgm:spPr/>
      <dgm:t>
        <a:bodyPr rtlCol="0"/>
        <a:lstStyle/>
        <a:p>
          <a:pPr rtl="0"/>
          <a:endParaRPr lang="en-US" noProof="0" dirty="0"/>
        </a:p>
      </dgm:t>
    </dgm:pt>
    <dgm:pt modelId="{76D56F19-2708-49DB-8F92-D8AC45F23A9A}">
      <dgm:prSet/>
      <dgm:spPr/>
      <dgm:t>
        <a:bodyPr rtlCol="0"/>
        <a:lstStyle/>
        <a:p>
          <a:pPr>
            <a:lnSpc>
              <a:spcPct val="100000"/>
            </a:lnSpc>
          </a:pPr>
          <a:r>
            <a:rPr lang="en-US" noProof="0" dirty="0"/>
            <a:t>Examples of machine learning</a:t>
          </a:r>
        </a:p>
      </dgm:t>
    </dgm:pt>
    <dgm:pt modelId="{9D5610C2-0A12-494A-AC46-8DD17C08B09F}" type="parTrans" cxnId="{32E90211-17E0-4DDF-9274-DD3E46D811B8}">
      <dgm:prSet/>
      <dgm:spPr/>
      <dgm:t>
        <a:bodyPr rtlCol="0"/>
        <a:lstStyle/>
        <a:p>
          <a:pPr rtl="0"/>
          <a:endParaRPr lang="en-US" noProof="0" dirty="0"/>
        </a:p>
      </dgm:t>
    </dgm:pt>
    <dgm:pt modelId="{EC8965A1-F755-4945-8AAC-DCF1F68F011E}" type="sibTrans" cxnId="{32E90211-17E0-4DDF-9274-DD3E46D811B8}">
      <dgm:prSet/>
      <dgm:spPr/>
      <dgm:t>
        <a:bodyPr rtlCol="0"/>
        <a:lstStyle/>
        <a:p>
          <a:pPr rtl="0"/>
          <a:endParaRPr lang="en-US" noProof="0" dirty="0"/>
        </a:p>
      </dgm:t>
    </dgm:pt>
    <dgm:pt modelId="{9F97BA42-B5BC-4F80-95AA-D168225085AA}">
      <dgm:prSet/>
      <dgm:spPr/>
      <dgm:t>
        <a:bodyPr rtlCol="0"/>
        <a:lstStyle/>
        <a:p>
          <a:pPr>
            <a:lnSpc>
              <a:spcPct val="100000"/>
            </a:lnSpc>
          </a:pPr>
          <a:r>
            <a:rPr lang="en-US" noProof="0" dirty="0"/>
            <a:t>Difference between ML and AI?</a:t>
          </a:r>
        </a:p>
      </dgm:t>
    </dgm:pt>
    <dgm:pt modelId="{2153CB86-3CB4-41E8-BCB3-93254DDBBB17}" type="parTrans" cxnId="{2DDB8581-1838-4C03-8E85-86F964E4B832}">
      <dgm:prSet/>
      <dgm:spPr/>
      <dgm:t>
        <a:bodyPr/>
        <a:lstStyle/>
        <a:p>
          <a:endParaRPr lang="en-US" noProof="0" dirty="0"/>
        </a:p>
      </dgm:t>
    </dgm:pt>
    <dgm:pt modelId="{41A870D5-4BE7-42A7-A0C8-89298C283199}" type="sibTrans" cxnId="{2DDB8581-1838-4C03-8E85-86F964E4B832}">
      <dgm:prSet/>
      <dgm:spPr/>
      <dgm:t>
        <a:bodyPr/>
        <a:lstStyle/>
        <a:p>
          <a:endParaRPr 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5"/>
      <dgm:spPr/>
    </dgm:pt>
    <dgm:pt modelId="{25B2245B-A34B-48ED-A134-55D6D3C49DD6}" type="pres">
      <dgm:prSet presAssocID="{AAC263CB-8256-4B03-92FE-1622698FB3E9}" presName="iconRect" presStyleLbl="node1" presStyleIdx="0" presStyleCnt="5"/>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5">
        <dgm:presLayoutVars>
          <dgm:chMax val="0"/>
          <dgm:chPref val="0"/>
        </dgm:presLayoutVars>
      </dgm:prSet>
      <dgm:spPr/>
    </dgm:pt>
    <dgm:pt modelId="{594CB585-2BEC-4328-A7FA-33C488D58783}" type="pres">
      <dgm:prSet presAssocID="{808B76D0-8EC7-469A-93AC-7A6017188A9D}" presName="sibTrans" presStyleCnt="0"/>
      <dgm:spPr/>
    </dgm:pt>
    <dgm:pt modelId="{2719FFC6-2D0F-438B-8997-447483C0AD39}" type="pres">
      <dgm:prSet presAssocID="{4E8D2E69-0173-4BD3-B96A-7A9C5DD12B47}" presName="compNode" presStyleCnt="0"/>
      <dgm:spPr/>
    </dgm:pt>
    <dgm:pt modelId="{8AC75408-A83A-4B24-A30F-7377A08565C6}" type="pres">
      <dgm:prSet presAssocID="{4E8D2E69-0173-4BD3-B96A-7A9C5DD12B47}" presName="bgRect" presStyleLbl="bgShp" presStyleIdx="1" presStyleCnt="5"/>
      <dgm:spPr/>
    </dgm:pt>
    <dgm:pt modelId="{5088C622-3FFB-47D9-A26D-06054D22A5A7}" type="pres">
      <dgm:prSet presAssocID="{4E8D2E69-0173-4BD3-B96A-7A9C5DD12B47}" presName="iconRect" presStyleLbl="node1" presStyleIdx="1" presStyleCnt="5"/>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cessor"/>
        </a:ext>
      </dgm:extLst>
    </dgm:pt>
    <dgm:pt modelId="{9FF22361-0B05-4462-BB88-3885C3AC2C02}" type="pres">
      <dgm:prSet presAssocID="{4E8D2E69-0173-4BD3-B96A-7A9C5DD12B47}" presName="spaceRect" presStyleCnt="0"/>
      <dgm:spPr/>
    </dgm:pt>
    <dgm:pt modelId="{DB221D5C-8E51-47CA-9565-DA91D94E4D76}" type="pres">
      <dgm:prSet presAssocID="{4E8D2E69-0173-4BD3-B96A-7A9C5DD12B47}" presName="parTx" presStyleLbl="revTx" presStyleIdx="1" presStyleCnt="5">
        <dgm:presLayoutVars>
          <dgm:chMax val="0"/>
          <dgm:chPref val="0"/>
        </dgm:presLayoutVars>
      </dgm:prSet>
      <dgm:spPr/>
    </dgm:pt>
    <dgm:pt modelId="{992BF26A-A15E-47C7-BD99-938750D2A969}" type="pres">
      <dgm:prSet presAssocID="{FEF1E80E-8A9E-4B0A-817C-2A4CFDCF3FB2}" presName="sibTrans" presStyleCnt="0"/>
      <dgm:spPr/>
    </dgm:pt>
    <dgm:pt modelId="{FBDE2D1D-30AD-4684-9397-F4E6543A3644}" type="pres">
      <dgm:prSet presAssocID="{93A6A030-ABAB-4EFA-B539-0FDB3E07C1EF}" presName="compNode" presStyleCnt="0"/>
      <dgm:spPr/>
    </dgm:pt>
    <dgm:pt modelId="{C01A6FD6-644F-4A38-8AAF-FA2CD15EFB95}" type="pres">
      <dgm:prSet presAssocID="{93A6A030-ABAB-4EFA-B539-0FDB3E07C1EF}" presName="bgRect" presStyleLbl="bgShp" presStyleIdx="2" presStyleCnt="5"/>
      <dgm:spPr/>
    </dgm:pt>
    <dgm:pt modelId="{5EA392A0-C484-48E8-81EA-8479B0B6C090}" type="pres">
      <dgm:prSet presAssocID="{93A6A030-ABAB-4EFA-B539-0FDB3E07C1EF}" presName="iconRect" presStyleLbl="node1" presStyleIdx="2" presStyleCnt="5"/>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loud Computing"/>
        </a:ext>
      </dgm:extLst>
    </dgm:pt>
    <dgm:pt modelId="{8C399FA1-94C6-4518-9967-9BBB0F60E37D}" type="pres">
      <dgm:prSet presAssocID="{93A6A030-ABAB-4EFA-B539-0FDB3E07C1EF}" presName="spaceRect" presStyleCnt="0"/>
      <dgm:spPr/>
    </dgm:pt>
    <dgm:pt modelId="{0F594D1E-8E8D-452F-9A66-DA5B842B5860}" type="pres">
      <dgm:prSet presAssocID="{93A6A030-ABAB-4EFA-B539-0FDB3E07C1EF}" presName="parTx" presStyleLbl="revTx" presStyleIdx="2" presStyleCnt="5">
        <dgm:presLayoutVars>
          <dgm:chMax val="0"/>
          <dgm:chPref val="0"/>
        </dgm:presLayoutVars>
      </dgm:prSet>
      <dgm:spPr/>
    </dgm:pt>
    <dgm:pt modelId="{2D705EC2-CBBE-47E4-AEA2-2AD46F082614}" type="pres">
      <dgm:prSet presAssocID="{BFE0749E-E343-4A6F-BD09-2810EE6B4BD7}" presName="sibTrans" presStyleCnt="0"/>
      <dgm:spPr/>
    </dgm:pt>
    <dgm:pt modelId="{69A5F660-6AC2-4616-9DD2-97B69A02AC94}" type="pres">
      <dgm:prSet presAssocID="{76D56F19-2708-49DB-8F92-D8AC45F23A9A}" presName="compNode" presStyleCnt="0"/>
      <dgm:spPr/>
    </dgm:pt>
    <dgm:pt modelId="{6DC3A653-9B12-4739-B88C-98A411249860}" type="pres">
      <dgm:prSet presAssocID="{76D56F19-2708-49DB-8F92-D8AC45F23A9A}" presName="bgRect" presStyleLbl="bgShp" presStyleIdx="3" presStyleCnt="5"/>
      <dgm:spPr/>
    </dgm:pt>
    <dgm:pt modelId="{9821C656-EFEF-430D-BD29-9D4BB92DACB1}" type="pres">
      <dgm:prSet presAssocID="{76D56F19-2708-49DB-8F92-D8AC45F23A9A}" presName="iconRect" presStyleLbl="node1" presStyleIdx="3" presStyleCnt="5"/>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erver"/>
        </a:ext>
      </dgm:extLst>
    </dgm:pt>
    <dgm:pt modelId="{6A33AFBD-FA33-4891-9EEE-80A564935B4E}" type="pres">
      <dgm:prSet presAssocID="{76D56F19-2708-49DB-8F92-D8AC45F23A9A}" presName="spaceRect" presStyleCnt="0"/>
      <dgm:spPr/>
    </dgm:pt>
    <dgm:pt modelId="{F897ECCA-F261-4E89-8F4D-FFABF292E2CC}" type="pres">
      <dgm:prSet presAssocID="{76D56F19-2708-49DB-8F92-D8AC45F23A9A}" presName="parTx" presStyleLbl="revTx" presStyleIdx="3" presStyleCnt="5">
        <dgm:presLayoutVars>
          <dgm:chMax val="0"/>
          <dgm:chPref val="0"/>
        </dgm:presLayoutVars>
      </dgm:prSet>
      <dgm:spPr/>
    </dgm:pt>
    <dgm:pt modelId="{3FED29E2-D42C-4EFB-AA55-50B8BA6BFC9B}" type="pres">
      <dgm:prSet presAssocID="{EC8965A1-F755-4945-8AAC-DCF1F68F011E}" presName="sibTrans" presStyleCnt="0"/>
      <dgm:spPr/>
    </dgm:pt>
    <dgm:pt modelId="{AD8EB5E4-403E-4C18-8629-9CAE4F3E2922}" type="pres">
      <dgm:prSet presAssocID="{9F97BA42-B5BC-4F80-95AA-D168225085AA}" presName="compNode" presStyleCnt="0"/>
      <dgm:spPr/>
    </dgm:pt>
    <dgm:pt modelId="{2303B869-1030-4868-8243-3EB35A9C279D}" type="pres">
      <dgm:prSet presAssocID="{9F97BA42-B5BC-4F80-95AA-D168225085AA}" presName="bgRect" presStyleLbl="bgShp" presStyleIdx="4" presStyleCnt="5"/>
      <dgm:spPr/>
    </dgm:pt>
    <dgm:pt modelId="{8C98065D-8851-468A-B8B3-D80334E3FF04}" type="pres">
      <dgm:prSet presAssocID="{9F97BA42-B5BC-4F80-95AA-D168225085AA}" presName="iconRect" presStyleLbl="node1" presStyleIdx="4" presStyleCnt="5"/>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erver"/>
        </a:ext>
      </dgm:extLst>
    </dgm:pt>
    <dgm:pt modelId="{22D78CA8-B547-4AF1-A1A1-386F11021F36}" type="pres">
      <dgm:prSet presAssocID="{9F97BA42-B5BC-4F80-95AA-D168225085AA}" presName="spaceRect" presStyleCnt="0"/>
      <dgm:spPr/>
    </dgm:pt>
    <dgm:pt modelId="{EBD1B5A5-3BEE-4D55-BE5D-CCA19CF51F4E}" type="pres">
      <dgm:prSet presAssocID="{9F97BA42-B5BC-4F80-95AA-D168225085AA}" presName="parTx" presStyleLbl="revTx" presStyleIdx="4" presStyleCnt="5">
        <dgm:presLayoutVars>
          <dgm:chMax val="0"/>
          <dgm:chPref val="0"/>
        </dgm:presLayoutVars>
      </dgm:prSet>
      <dgm:spPr/>
    </dgm:pt>
  </dgm:ptLst>
  <dgm:cxnLst>
    <dgm:cxn modelId="{BA89D203-428B-4050-8CA3-8CA6BC4D6661}" type="presOf" srcId="{93A6A030-ABAB-4EFA-B539-0FDB3E07C1EF}" destId="{0F594D1E-8E8D-452F-9A66-DA5B842B5860}"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2CCC003E-B7AD-4C30-9C6F-8B298514477E}" type="presOf" srcId="{AAC263CB-8256-4B03-92FE-1622698FB3E9}" destId="{7AD3242E-FC26-455F-B6ED-8FC692CBD89E}"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E7C78E61-E3FA-445D-BAF9-CB775E344677}" type="presOf" srcId="{D4503D04-C97E-4622-AE07-D0307CB3B4CA}" destId="{39166502-40B2-441C-8391-3FB2E3F462D9}" srcOrd="0" destOrd="0" presId="urn:microsoft.com/office/officeart/2018/2/layout/IconVerticalSolidList"/>
    <dgm:cxn modelId="{CF29D067-4710-4564-8C77-B8CEFFEE540A}" type="presOf" srcId="{9F97BA42-B5BC-4F80-95AA-D168225085AA}" destId="{EBD1B5A5-3BEE-4D55-BE5D-CCA19CF51F4E}" srcOrd="0" destOrd="0" presId="urn:microsoft.com/office/officeart/2018/2/layout/IconVerticalSolidList"/>
    <dgm:cxn modelId="{B134F768-96E5-44D1-BBE9-E70A3003C06F}" type="presOf" srcId="{76D56F19-2708-49DB-8F92-D8AC45F23A9A}" destId="{F897ECCA-F261-4E89-8F4D-FFABF292E2CC}" srcOrd="0" destOrd="0" presId="urn:microsoft.com/office/officeart/2018/2/layout/IconVerticalSolidList"/>
    <dgm:cxn modelId="{8DD3354A-9D83-49A7-80C3-4F8667147AC2}" type="presOf" srcId="{4E8D2E69-0173-4BD3-B96A-7A9C5DD12B47}" destId="{DB221D5C-8E51-47CA-9565-DA91D94E4D76}" srcOrd="0" destOrd="0" presId="urn:microsoft.com/office/officeart/2018/2/layout/IconVerticalSolidList"/>
    <dgm:cxn modelId="{2DDB8581-1838-4C03-8E85-86F964E4B832}" srcId="{D4503D04-C97E-4622-AE07-D0307CB3B4CA}" destId="{9F97BA42-B5BC-4F80-95AA-D168225085AA}" srcOrd="4" destOrd="0" parTransId="{2153CB86-3CB4-41E8-BCB3-93254DDBBB17}" sibTransId="{41A870D5-4BE7-42A7-A0C8-89298C283199}"/>
    <dgm:cxn modelId="{C5E94186-9CB6-4C42-92B3-C546CC53A7B9}" srcId="{D4503D04-C97E-4622-AE07-D0307CB3B4CA}" destId="{AAC263CB-8256-4B03-92FE-1622698FB3E9}" srcOrd="0" destOrd="0" parTransId="{0BEED663-FC38-4EAD-940F-4C475D2C87DB}" sibTransId="{808B76D0-8EC7-469A-93AC-7A6017188A9D}"/>
    <dgm:cxn modelId="{4B40C8DC-6B57-4F5B-8440-7241C649700B}" srcId="{D4503D04-C97E-4622-AE07-D0307CB3B4CA}" destId="{93A6A030-ABAB-4EFA-B539-0FDB3E07C1EF}" srcOrd="2" destOrd="0" parTransId="{3D674B97-6DC6-4A12-85BA-0976D3064237}" sibTransId="{BFE0749E-E343-4A6F-BD09-2810EE6B4BD7}"/>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 modelId="{B255CD1F-DC14-4C81-98E0-ED70E678F155}" type="presParOf" srcId="{39166502-40B2-441C-8391-3FB2E3F462D9}" destId="{594CB585-2BEC-4328-A7FA-33C488D58783}" srcOrd="1" destOrd="0" presId="urn:microsoft.com/office/officeart/2018/2/layout/IconVerticalSolidList"/>
    <dgm:cxn modelId="{F2C358A5-0DE0-4A85-B08B-B346A7FD8C92}" type="presParOf" srcId="{39166502-40B2-441C-8391-3FB2E3F462D9}" destId="{2719FFC6-2D0F-438B-8997-447483C0AD39}" srcOrd="2" destOrd="0" presId="urn:microsoft.com/office/officeart/2018/2/layout/IconVerticalSolidList"/>
    <dgm:cxn modelId="{A144F9DA-B024-432F-8025-B502433DE1A9}" type="presParOf" srcId="{2719FFC6-2D0F-438B-8997-447483C0AD39}" destId="{8AC75408-A83A-4B24-A30F-7377A08565C6}" srcOrd="0" destOrd="0" presId="urn:microsoft.com/office/officeart/2018/2/layout/IconVerticalSolidList"/>
    <dgm:cxn modelId="{B235678E-76FA-42F1-85AC-CA9A11513663}" type="presParOf" srcId="{2719FFC6-2D0F-438B-8997-447483C0AD39}" destId="{5088C622-3FFB-47D9-A26D-06054D22A5A7}" srcOrd="1" destOrd="0" presId="urn:microsoft.com/office/officeart/2018/2/layout/IconVerticalSolidList"/>
    <dgm:cxn modelId="{0D6A5454-FE3D-4816-8149-AFF9418AC9F0}" type="presParOf" srcId="{2719FFC6-2D0F-438B-8997-447483C0AD39}" destId="{9FF22361-0B05-4462-BB88-3885C3AC2C02}" srcOrd="2" destOrd="0" presId="urn:microsoft.com/office/officeart/2018/2/layout/IconVerticalSolidList"/>
    <dgm:cxn modelId="{3F9887C8-C263-43A4-806C-EB1DBEAC0AC8}" type="presParOf" srcId="{2719FFC6-2D0F-438B-8997-447483C0AD39}" destId="{DB221D5C-8E51-47CA-9565-DA91D94E4D76}" srcOrd="3" destOrd="0" presId="urn:microsoft.com/office/officeart/2018/2/layout/IconVerticalSolidList"/>
    <dgm:cxn modelId="{1E48D072-6B50-48FA-8B7A-3FBA213BE1E9}" type="presParOf" srcId="{39166502-40B2-441C-8391-3FB2E3F462D9}" destId="{992BF26A-A15E-47C7-BD99-938750D2A969}" srcOrd="3" destOrd="0" presId="urn:microsoft.com/office/officeart/2018/2/layout/IconVerticalSolidList"/>
    <dgm:cxn modelId="{5A9D4D51-54F8-4319-BD9F-1604BE37AF78}" type="presParOf" srcId="{39166502-40B2-441C-8391-3FB2E3F462D9}" destId="{FBDE2D1D-30AD-4684-9397-F4E6543A3644}" srcOrd="4" destOrd="0" presId="urn:microsoft.com/office/officeart/2018/2/layout/IconVerticalSolidList"/>
    <dgm:cxn modelId="{3E5A8EE5-6065-4BE8-9011-16A9C6639CE1}" type="presParOf" srcId="{FBDE2D1D-30AD-4684-9397-F4E6543A3644}" destId="{C01A6FD6-644F-4A38-8AAF-FA2CD15EFB95}" srcOrd="0" destOrd="0" presId="urn:microsoft.com/office/officeart/2018/2/layout/IconVerticalSolidList"/>
    <dgm:cxn modelId="{B9C04EEE-E1A4-4318-BBD7-A210EABEBCFA}" type="presParOf" srcId="{FBDE2D1D-30AD-4684-9397-F4E6543A3644}" destId="{5EA392A0-C484-48E8-81EA-8479B0B6C090}" srcOrd="1" destOrd="0" presId="urn:microsoft.com/office/officeart/2018/2/layout/IconVerticalSolidList"/>
    <dgm:cxn modelId="{A2D8A5DC-41BC-4646-8EE3-A0B84BC021ED}" type="presParOf" srcId="{FBDE2D1D-30AD-4684-9397-F4E6543A3644}" destId="{8C399FA1-94C6-4518-9967-9BBB0F60E37D}" srcOrd="2" destOrd="0" presId="urn:microsoft.com/office/officeart/2018/2/layout/IconVerticalSolidList"/>
    <dgm:cxn modelId="{A79A35EE-F4FE-4591-9922-DD95A1602BFB}" type="presParOf" srcId="{FBDE2D1D-30AD-4684-9397-F4E6543A3644}" destId="{0F594D1E-8E8D-452F-9A66-DA5B842B5860}" srcOrd="3" destOrd="0" presId="urn:microsoft.com/office/officeart/2018/2/layout/IconVerticalSolidList"/>
    <dgm:cxn modelId="{CFFF59E0-F136-4A57-B1C7-38DA105F352E}" type="presParOf" srcId="{39166502-40B2-441C-8391-3FB2E3F462D9}" destId="{2D705EC2-CBBE-47E4-AEA2-2AD46F082614}" srcOrd="5" destOrd="0" presId="urn:microsoft.com/office/officeart/2018/2/layout/IconVerticalSolidList"/>
    <dgm:cxn modelId="{56159C05-5E7A-41E3-850F-493F57D1B3B7}" type="presParOf" srcId="{39166502-40B2-441C-8391-3FB2E3F462D9}" destId="{69A5F660-6AC2-4616-9DD2-97B69A02AC94}" srcOrd="6" destOrd="0" presId="urn:microsoft.com/office/officeart/2018/2/layout/IconVerticalSolidList"/>
    <dgm:cxn modelId="{F24F5157-D892-40ED-B4DD-33979C522E60}" type="presParOf" srcId="{69A5F660-6AC2-4616-9DD2-97B69A02AC94}" destId="{6DC3A653-9B12-4739-B88C-98A411249860}" srcOrd="0" destOrd="0" presId="urn:microsoft.com/office/officeart/2018/2/layout/IconVerticalSolidList"/>
    <dgm:cxn modelId="{28D3C703-C304-4614-AC62-262C9F8BAC6E}" type="presParOf" srcId="{69A5F660-6AC2-4616-9DD2-97B69A02AC94}" destId="{9821C656-EFEF-430D-BD29-9D4BB92DACB1}" srcOrd="1" destOrd="0" presId="urn:microsoft.com/office/officeart/2018/2/layout/IconVerticalSolidList"/>
    <dgm:cxn modelId="{EE121D30-3788-4A53-BC8F-72AC36D3AE9F}" type="presParOf" srcId="{69A5F660-6AC2-4616-9DD2-97B69A02AC94}" destId="{6A33AFBD-FA33-4891-9EEE-80A564935B4E}" srcOrd="2" destOrd="0" presId="urn:microsoft.com/office/officeart/2018/2/layout/IconVerticalSolidList"/>
    <dgm:cxn modelId="{31A1B91B-0683-453F-A0F2-14A835A7F2C4}" type="presParOf" srcId="{69A5F660-6AC2-4616-9DD2-97B69A02AC94}" destId="{F897ECCA-F261-4E89-8F4D-FFABF292E2CC}" srcOrd="3" destOrd="0" presId="urn:microsoft.com/office/officeart/2018/2/layout/IconVerticalSolidList"/>
    <dgm:cxn modelId="{A0A6E8CC-390D-4F32-BB84-5904DB1ADF5C}" type="presParOf" srcId="{39166502-40B2-441C-8391-3FB2E3F462D9}" destId="{3FED29E2-D42C-4EFB-AA55-50B8BA6BFC9B}" srcOrd="7" destOrd="0" presId="urn:microsoft.com/office/officeart/2018/2/layout/IconVerticalSolidList"/>
    <dgm:cxn modelId="{58DBFD28-2C75-4681-97F9-504E181D0839}" type="presParOf" srcId="{39166502-40B2-441C-8391-3FB2E3F462D9}" destId="{AD8EB5E4-403E-4C18-8629-9CAE4F3E2922}" srcOrd="8" destOrd="0" presId="urn:microsoft.com/office/officeart/2018/2/layout/IconVerticalSolidList"/>
    <dgm:cxn modelId="{81D680F9-E797-4AD6-9FF9-5C98356C132A}" type="presParOf" srcId="{AD8EB5E4-403E-4C18-8629-9CAE4F3E2922}" destId="{2303B869-1030-4868-8243-3EB35A9C279D}" srcOrd="0" destOrd="0" presId="urn:microsoft.com/office/officeart/2018/2/layout/IconVerticalSolidList"/>
    <dgm:cxn modelId="{57134260-6051-46BA-92C9-85CE4B21F20D}" type="presParOf" srcId="{AD8EB5E4-403E-4C18-8629-9CAE4F3E2922}" destId="{8C98065D-8851-468A-B8B3-D80334E3FF04}" srcOrd="1" destOrd="0" presId="urn:microsoft.com/office/officeart/2018/2/layout/IconVerticalSolidList"/>
    <dgm:cxn modelId="{CBE90F41-76C3-4BC6-9F1F-33F2B9F7023B}" type="presParOf" srcId="{AD8EB5E4-403E-4C18-8629-9CAE4F3E2922}" destId="{22D78CA8-B547-4AF1-A1A1-386F11021F36}" srcOrd="2" destOrd="0" presId="urn:microsoft.com/office/officeart/2018/2/layout/IconVerticalSolidList"/>
    <dgm:cxn modelId="{AED47F49-B712-40D2-B5F3-5F8BE36289F1}" type="presParOf" srcId="{AD8EB5E4-403E-4C18-8629-9CAE4F3E2922}" destId="{EBD1B5A5-3BEE-4D55-BE5D-CCA19CF51F4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9CC4EA-18D5-4F05-8F65-803CE988CA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590093-6A24-4C45-9D28-1175D66B5F05}">
      <dgm:prSet/>
      <dgm:spPr/>
      <dgm:t>
        <a:bodyPr/>
        <a:lstStyle/>
        <a:p>
          <a:r>
            <a:rPr lang="da-DK" dirty="0" err="1"/>
            <a:t>Until</a:t>
          </a:r>
          <a:r>
            <a:rPr lang="da-DK" dirty="0"/>
            <a:t> the </a:t>
          </a:r>
          <a:r>
            <a:rPr lang="da-DK" dirty="0" err="1"/>
            <a:t>middle</a:t>
          </a:r>
          <a:r>
            <a:rPr lang="da-DK" dirty="0"/>
            <a:t> of the last </a:t>
          </a:r>
          <a:r>
            <a:rPr lang="da-DK" dirty="0" err="1"/>
            <a:t>century</a:t>
          </a:r>
          <a:r>
            <a:rPr lang="da-DK" dirty="0"/>
            <a:t>, </a:t>
          </a:r>
          <a:r>
            <a:rPr lang="da-DK" dirty="0" err="1"/>
            <a:t>mathematics</a:t>
          </a:r>
          <a:r>
            <a:rPr lang="da-DK" dirty="0"/>
            <a:t> and </a:t>
          </a:r>
          <a:r>
            <a:rPr lang="da-DK" dirty="0" err="1"/>
            <a:t>statistics</a:t>
          </a:r>
          <a:r>
            <a:rPr lang="da-DK" dirty="0"/>
            <a:t> had given </a:t>
          </a:r>
          <a:r>
            <a:rPr lang="da-DK" dirty="0" err="1"/>
            <a:t>us</a:t>
          </a:r>
          <a:r>
            <a:rPr lang="da-DK" dirty="0"/>
            <a:t> </a:t>
          </a:r>
          <a:r>
            <a:rPr lang="da-DK" dirty="0" err="1"/>
            <a:t>answers</a:t>
          </a:r>
          <a:r>
            <a:rPr lang="da-DK" dirty="0"/>
            <a:t> to most of the </a:t>
          </a:r>
          <a:r>
            <a:rPr lang="da-DK" dirty="0" err="1"/>
            <a:t>questions</a:t>
          </a:r>
          <a:r>
            <a:rPr lang="da-DK" dirty="0"/>
            <a:t> </a:t>
          </a:r>
          <a:r>
            <a:rPr lang="da-DK" dirty="0" err="1"/>
            <a:t>we</a:t>
          </a:r>
          <a:r>
            <a:rPr lang="da-DK" dirty="0"/>
            <a:t> had</a:t>
          </a:r>
          <a:endParaRPr lang="en-US" dirty="0"/>
        </a:p>
      </dgm:t>
    </dgm:pt>
    <dgm:pt modelId="{532088F7-D0A3-4BA4-B702-ECF7CAC010DA}" type="parTrans" cxnId="{57CA5535-0FBF-45D0-A3A6-F12B22C29016}">
      <dgm:prSet/>
      <dgm:spPr/>
      <dgm:t>
        <a:bodyPr/>
        <a:lstStyle/>
        <a:p>
          <a:endParaRPr lang="en-US"/>
        </a:p>
      </dgm:t>
    </dgm:pt>
    <dgm:pt modelId="{EF6203CA-4118-4316-899E-9188D8B16094}" type="sibTrans" cxnId="{57CA5535-0FBF-45D0-A3A6-F12B22C29016}">
      <dgm:prSet/>
      <dgm:spPr/>
      <dgm:t>
        <a:bodyPr/>
        <a:lstStyle/>
        <a:p>
          <a:endParaRPr lang="en-US"/>
        </a:p>
      </dgm:t>
    </dgm:pt>
    <dgm:pt modelId="{63C856DA-C274-4DA1-A1D3-C4F16D36D39B}">
      <dgm:prSet/>
      <dgm:spPr/>
      <dgm:t>
        <a:bodyPr/>
        <a:lstStyle/>
        <a:p>
          <a:r>
            <a:rPr lang="da-DK" dirty="0" err="1"/>
            <a:t>Gosset</a:t>
          </a:r>
          <a:r>
            <a:rPr lang="da-DK" dirty="0"/>
            <a:t> made the t-test as an </a:t>
          </a:r>
          <a:r>
            <a:rPr lang="da-DK" dirty="0" err="1"/>
            <a:t>answer</a:t>
          </a:r>
          <a:r>
            <a:rPr lang="da-DK" dirty="0"/>
            <a:t> to </a:t>
          </a:r>
          <a:r>
            <a:rPr lang="da-DK" dirty="0" err="1"/>
            <a:t>how</a:t>
          </a:r>
          <a:r>
            <a:rPr lang="da-DK" dirty="0"/>
            <a:t> the </a:t>
          </a:r>
          <a:r>
            <a:rPr lang="da-DK" dirty="0" err="1"/>
            <a:t>chemical</a:t>
          </a:r>
          <a:r>
            <a:rPr lang="da-DK" dirty="0"/>
            <a:t> </a:t>
          </a:r>
          <a:r>
            <a:rPr lang="da-DK" dirty="0" err="1"/>
            <a:t>composition</a:t>
          </a:r>
          <a:r>
            <a:rPr lang="da-DK" dirty="0"/>
            <a:t> of small samples of </a:t>
          </a:r>
          <a:r>
            <a:rPr lang="da-DK" dirty="0" err="1"/>
            <a:t>barley</a:t>
          </a:r>
          <a:r>
            <a:rPr lang="da-DK" dirty="0"/>
            <a:t> </a:t>
          </a:r>
          <a:r>
            <a:rPr lang="da-DK" dirty="0" err="1"/>
            <a:t>was</a:t>
          </a:r>
          <a:r>
            <a:rPr lang="da-DK" dirty="0"/>
            <a:t> (for </a:t>
          </a:r>
          <a:r>
            <a:rPr lang="da-DK" dirty="0" err="1"/>
            <a:t>brewing</a:t>
          </a:r>
          <a:r>
            <a:rPr lang="da-DK" dirty="0"/>
            <a:t> </a:t>
          </a:r>
          <a:r>
            <a:rPr lang="da-DK" dirty="0" err="1"/>
            <a:t>Guiness</a:t>
          </a:r>
          <a:r>
            <a:rPr lang="da-DK" dirty="0"/>
            <a:t>)</a:t>
          </a:r>
          <a:endParaRPr lang="en-US" dirty="0"/>
        </a:p>
      </dgm:t>
    </dgm:pt>
    <dgm:pt modelId="{8845287D-96D7-45E1-873E-3FAE7F8290B1}" type="parTrans" cxnId="{E04CEDB2-C453-49C1-9CC8-4F86AD80171D}">
      <dgm:prSet/>
      <dgm:spPr/>
      <dgm:t>
        <a:bodyPr/>
        <a:lstStyle/>
        <a:p>
          <a:endParaRPr lang="en-US"/>
        </a:p>
      </dgm:t>
    </dgm:pt>
    <dgm:pt modelId="{A19BC013-09C1-4411-B9B5-B70A8A8D8750}" type="sibTrans" cxnId="{E04CEDB2-C453-49C1-9CC8-4F86AD80171D}">
      <dgm:prSet/>
      <dgm:spPr/>
      <dgm:t>
        <a:bodyPr/>
        <a:lstStyle/>
        <a:p>
          <a:endParaRPr lang="en-US"/>
        </a:p>
      </dgm:t>
    </dgm:pt>
    <dgm:pt modelId="{24AF2519-C894-4A5A-8B31-6E26E9A2E1B8}">
      <dgm:prSet/>
      <dgm:spPr/>
      <dgm:t>
        <a:bodyPr/>
        <a:lstStyle/>
        <a:p>
          <a:r>
            <a:rPr lang="da-DK" dirty="0"/>
            <a:t>In general, </a:t>
          </a:r>
          <a:r>
            <a:rPr lang="da-DK" dirty="0" err="1"/>
            <a:t>parametric</a:t>
          </a:r>
          <a:r>
            <a:rPr lang="da-DK" dirty="0"/>
            <a:t> models gave </a:t>
          </a:r>
          <a:r>
            <a:rPr lang="da-DK" dirty="0" err="1"/>
            <a:t>us</a:t>
          </a:r>
          <a:r>
            <a:rPr lang="da-DK" dirty="0"/>
            <a:t> the </a:t>
          </a:r>
          <a:r>
            <a:rPr lang="da-DK" dirty="0" err="1"/>
            <a:t>answers</a:t>
          </a:r>
          <a:r>
            <a:rPr lang="da-DK" dirty="0"/>
            <a:t> </a:t>
          </a:r>
          <a:r>
            <a:rPr lang="da-DK" dirty="0" err="1"/>
            <a:t>we</a:t>
          </a:r>
          <a:r>
            <a:rPr lang="da-DK" dirty="0"/>
            <a:t> </a:t>
          </a:r>
          <a:r>
            <a:rPr lang="da-DK" dirty="0" err="1"/>
            <a:t>sought</a:t>
          </a:r>
          <a:r>
            <a:rPr lang="da-DK" dirty="0"/>
            <a:t> </a:t>
          </a:r>
          <a:r>
            <a:rPr lang="da-DK" dirty="0" err="1"/>
            <a:t>after</a:t>
          </a:r>
          <a:r>
            <a:rPr lang="da-DK" dirty="0"/>
            <a:t>:</a:t>
          </a:r>
          <a:endParaRPr lang="en-US" dirty="0"/>
        </a:p>
      </dgm:t>
    </dgm:pt>
    <dgm:pt modelId="{A3BA9339-1318-44AE-AC88-80C1F87AE9DB}" type="parTrans" cxnId="{EE400B52-B51E-4EC0-84D3-03BABDB9C4CF}">
      <dgm:prSet/>
      <dgm:spPr/>
      <dgm:t>
        <a:bodyPr/>
        <a:lstStyle/>
        <a:p>
          <a:endParaRPr lang="en-US"/>
        </a:p>
      </dgm:t>
    </dgm:pt>
    <dgm:pt modelId="{C810DD33-52D3-4A3F-B99C-2D1D3C935247}" type="sibTrans" cxnId="{EE400B52-B51E-4EC0-84D3-03BABDB9C4CF}">
      <dgm:prSet/>
      <dgm:spPr/>
      <dgm:t>
        <a:bodyPr/>
        <a:lstStyle/>
        <a:p>
          <a:endParaRPr lang="en-US"/>
        </a:p>
      </dgm:t>
    </dgm:pt>
    <dgm:pt modelId="{FCEAB330-6F24-4FB0-9BD7-80214376284A}">
      <dgm:prSet/>
      <dgm:spPr/>
      <dgm:t>
        <a:bodyPr/>
        <a:lstStyle/>
        <a:p>
          <a:r>
            <a:rPr lang="da-DK" dirty="0" err="1"/>
            <a:t>What</a:t>
          </a:r>
          <a:r>
            <a:rPr lang="da-DK" dirty="0"/>
            <a:t> is the </a:t>
          </a:r>
          <a:r>
            <a:rPr lang="da-DK" dirty="0" err="1"/>
            <a:t>correlation</a:t>
          </a:r>
          <a:r>
            <a:rPr lang="da-DK" dirty="0"/>
            <a:t> </a:t>
          </a:r>
          <a:r>
            <a:rPr lang="da-DK" dirty="0" err="1"/>
            <a:t>between</a:t>
          </a:r>
          <a:r>
            <a:rPr lang="da-DK" dirty="0"/>
            <a:t> X and Y?</a:t>
          </a:r>
          <a:endParaRPr lang="en-US" dirty="0"/>
        </a:p>
      </dgm:t>
    </dgm:pt>
    <dgm:pt modelId="{7116BED5-2728-4DC7-BC12-34384E8EC46B}" type="parTrans" cxnId="{4D786427-4B0F-46F6-959D-99D84495107E}">
      <dgm:prSet/>
      <dgm:spPr/>
      <dgm:t>
        <a:bodyPr/>
        <a:lstStyle/>
        <a:p>
          <a:endParaRPr lang="en-US"/>
        </a:p>
      </dgm:t>
    </dgm:pt>
    <dgm:pt modelId="{E87BA43C-E8B4-443F-808C-8D64FEF44F34}" type="sibTrans" cxnId="{4D786427-4B0F-46F6-959D-99D84495107E}">
      <dgm:prSet/>
      <dgm:spPr/>
      <dgm:t>
        <a:bodyPr/>
        <a:lstStyle/>
        <a:p>
          <a:endParaRPr lang="en-US"/>
        </a:p>
      </dgm:t>
    </dgm:pt>
    <dgm:pt modelId="{BEC43C78-BD86-4165-BB79-1601B1A910C9}">
      <dgm:prSet/>
      <dgm:spPr/>
      <dgm:t>
        <a:bodyPr/>
        <a:lstStyle/>
        <a:p>
          <a:r>
            <a:rPr lang="da-DK" dirty="0"/>
            <a:t>How </a:t>
          </a:r>
          <a:r>
            <a:rPr lang="da-DK" dirty="0" err="1"/>
            <a:t>strong</a:t>
          </a:r>
          <a:r>
            <a:rPr lang="da-DK" dirty="0"/>
            <a:t> is the </a:t>
          </a:r>
          <a:r>
            <a:rPr lang="da-DK" dirty="0" err="1"/>
            <a:t>correlation</a:t>
          </a:r>
          <a:r>
            <a:rPr lang="da-DK" dirty="0"/>
            <a:t> </a:t>
          </a:r>
          <a:r>
            <a:rPr lang="da-DK" dirty="0" err="1"/>
            <a:t>between</a:t>
          </a:r>
          <a:r>
            <a:rPr lang="da-DK" dirty="0"/>
            <a:t> X and Y?</a:t>
          </a:r>
          <a:endParaRPr lang="en-US" dirty="0"/>
        </a:p>
      </dgm:t>
    </dgm:pt>
    <dgm:pt modelId="{6AA325A0-3C0D-4FC0-A323-1A7D7FB27CDA}" type="parTrans" cxnId="{611A7196-DAB2-4880-AA3D-EB98319259AD}">
      <dgm:prSet/>
      <dgm:spPr/>
      <dgm:t>
        <a:bodyPr/>
        <a:lstStyle/>
        <a:p>
          <a:endParaRPr lang="en-US"/>
        </a:p>
      </dgm:t>
    </dgm:pt>
    <dgm:pt modelId="{206BB929-AF24-4686-B9CC-2F7D692B4386}" type="sibTrans" cxnId="{611A7196-DAB2-4880-AA3D-EB98319259AD}">
      <dgm:prSet/>
      <dgm:spPr/>
      <dgm:t>
        <a:bodyPr/>
        <a:lstStyle/>
        <a:p>
          <a:endParaRPr lang="en-US"/>
        </a:p>
      </dgm:t>
    </dgm:pt>
    <dgm:pt modelId="{F6CF17F8-63D3-4577-A4DE-965EA74F7C1D}">
      <dgm:prSet/>
      <dgm:spPr/>
      <dgm:t>
        <a:bodyPr/>
        <a:lstStyle/>
        <a:p>
          <a:r>
            <a:rPr lang="da-DK" dirty="0"/>
            <a:t>How big is the difference in Y given X?</a:t>
          </a:r>
          <a:endParaRPr lang="en-US" dirty="0"/>
        </a:p>
      </dgm:t>
    </dgm:pt>
    <dgm:pt modelId="{713CD35E-8156-4B10-A883-6ECFCD40B4D2}" type="parTrans" cxnId="{B8E32F88-5184-464C-B945-AD9B6F51D9AD}">
      <dgm:prSet/>
      <dgm:spPr/>
      <dgm:t>
        <a:bodyPr/>
        <a:lstStyle/>
        <a:p>
          <a:endParaRPr lang="en-US"/>
        </a:p>
      </dgm:t>
    </dgm:pt>
    <dgm:pt modelId="{8B52F225-3B07-4D8A-B0C4-ED07DA5CC7A1}" type="sibTrans" cxnId="{B8E32F88-5184-464C-B945-AD9B6F51D9AD}">
      <dgm:prSet/>
      <dgm:spPr/>
      <dgm:t>
        <a:bodyPr/>
        <a:lstStyle/>
        <a:p>
          <a:endParaRPr lang="en-US"/>
        </a:p>
      </dgm:t>
    </dgm:pt>
    <dgm:pt modelId="{E9437362-566C-486E-A32C-67F0360C2B65}" type="pres">
      <dgm:prSet presAssocID="{029CC4EA-18D5-4F05-8F65-803CE988CAC2}" presName="root" presStyleCnt="0">
        <dgm:presLayoutVars>
          <dgm:dir/>
          <dgm:resizeHandles val="exact"/>
        </dgm:presLayoutVars>
      </dgm:prSet>
      <dgm:spPr/>
    </dgm:pt>
    <dgm:pt modelId="{1B28D5D2-AB87-4C52-9B5C-872FE485C146}" type="pres">
      <dgm:prSet presAssocID="{8B590093-6A24-4C45-9D28-1175D66B5F05}" presName="compNode" presStyleCnt="0"/>
      <dgm:spPr/>
    </dgm:pt>
    <dgm:pt modelId="{775AA944-7592-4C4A-A097-2E03331AB3B5}" type="pres">
      <dgm:prSet presAssocID="{8B590093-6A24-4C45-9D28-1175D66B5F05}" presName="bgRect" presStyleLbl="bgShp" presStyleIdx="0" presStyleCnt="3"/>
      <dgm:spPr/>
    </dgm:pt>
    <dgm:pt modelId="{AD0563A6-E800-4C4D-9FE0-E27709036B9B}" type="pres">
      <dgm:prSet presAssocID="{8B590093-6A24-4C45-9D28-1175D66B5F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gehus"/>
        </a:ext>
      </dgm:extLst>
    </dgm:pt>
    <dgm:pt modelId="{B2B811CD-4062-491A-9E26-4081B0801716}" type="pres">
      <dgm:prSet presAssocID="{8B590093-6A24-4C45-9D28-1175D66B5F05}" presName="spaceRect" presStyleCnt="0"/>
      <dgm:spPr/>
    </dgm:pt>
    <dgm:pt modelId="{C78AC8C8-8335-451C-AA27-7EB49846493E}" type="pres">
      <dgm:prSet presAssocID="{8B590093-6A24-4C45-9D28-1175D66B5F05}" presName="parTx" presStyleLbl="revTx" presStyleIdx="0" presStyleCnt="4">
        <dgm:presLayoutVars>
          <dgm:chMax val="0"/>
          <dgm:chPref val="0"/>
        </dgm:presLayoutVars>
      </dgm:prSet>
      <dgm:spPr/>
    </dgm:pt>
    <dgm:pt modelId="{91A892F8-0D37-433E-9DC8-75B1B6895706}" type="pres">
      <dgm:prSet presAssocID="{EF6203CA-4118-4316-899E-9188D8B16094}" presName="sibTrans" presStyleCnt="0"/>
      <dgm:spPr/>
    </dgm:pt>
    <dgm:pt modelId="{11AFD516-3C6C-492E-980C-34003DAABE9D}" type="pres">
      <dgm:prSet presAssocID="{63C856DA-C274-4DA1-A1D3-C4F16D36D39B}" presName="compNode" presStyleCnt="0"/>
      <dgm:spPr/>
    </dgm:pt>
    <dgm:pt modelId="{B531C7A4-893B-45A8-A312-E7FFD80F1719}" type="pres">
      <dgm:prSet presAssocID="{63C856DA-C274-4DA1-A1D3-C4F16D36D39B}" presName="bgRect" presStyleLbl="bgShp" presStyleIdx="1" presStyleCnt="3"/>
      <dgm:spPr/>
    </dgm:pt>
    <dgm:pt modelId="{39E366F7-6A9B-4BFF-A313-D7CC6D9F509C}" type="pres">
      <dgm:prSet presAssocID="{63C856DA-C274-4DA1-A1D3-C4F16D36D3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ørgsmål"/>
        </a:ext>
      </dgm:extLst>
    </dgm:pt>
    <dgm:pt modelId="{326D13E0-4D33-4D43-B849-AAC5C08ACFE7}" type="pres">
      <dgm:prSet presAssocID="{63C856DA-C274-4DA1-A1D3-C4F16D36D39B}" presName="spaceRect" presStyleCnt="0"/>
      <dgm:spPr/>
    </dgm:pt>
    <dgm:pt modelId="{99E9403F-9376-4AA0-A73A-7DAD2420F842}" type="pres">
      <dgm:prSet presAssocID="{63C856DA-C274-4DA1-A1D3-C4F16D36D39B}" presName="parTx" presStyleLbl="revTx" presStyleIdx="1" presStyleCnt="4">
        <dgm:presLayoutVars>
          <dgm:chMax val="0"/>
          <dgm:chPref val="0"/>
        </dgm:presLayoutVars>
      </dgm:prSet>
      <dgm:spPr/>
    </dgm:pt>
    <dgm:pt modelId="{C79AB649-261F-4D1A-A957-55503285A465}" type="pres">
      <dgm:prSet presAssocID="{A19BC013-09C1-4411-B9B5-B70A8A8D8750}" presName="sibTrans" presStyleCnt="0"/>
      <dgm:spPr/>
    </dgm:pt>
    <dgm:pt modelId="{4880FC8B-6651-4E23-A27A-6FB83AFEC24D}" type="pres">
      <dgm:prSet presAssocID="{24AF2519-C894-4A5A-8B31-6E26E9A2E1B8}" presName="compNode" presStyleCnt="0"/>
      <dgm:spPr/>
    </dgm:pt>
    <dgm:pt modelId="{109BBA3C-D09F-4BDB-9799-7415199E9EC5}" type="pres">
      <dgm:prSet presAssocID="{24AF2519-C894-4A5A-8B31-6E26E9A2E1B8}" presName="bgRect" presStyleLbl="bgShp" presStyleIdx="2" presStyleCnt="3"/>
      <dgm:spPr/>
    </dgm:pt>
    <dgm:pt modelId="{DA2AAEE4-D168-4332-A6F9-FAC51A46F916}" type="pres">
      <dgm:prSet presAssocID="{24AF2519-C894-4A5A-8B31-6E26E9A2E1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ksimer"/>
        </a:ext>
      </dgm:extLst>
    </dgm:pt>
    <dgm:pt modelId="{EDD7C1C5-7C2E-49CE-A922-2118306F5402}" type="pres">
      <dgm:prSet presAssocID="{24AF2519-C894-4A5A-8B31-6E26E9A2E1B8}" presName="spaceRect" presStyleCnt="0"/>
      <dgm:spPr/>
    </dgm:pt>
    <dgm:pt modelId="{DA67AD0D-80F5-4568-B0CD-41DE18DB6A15}" type="pres">
      <dgm:prSet presAssocID="{24AF2519-C894-4A5A-8B31-6E26E9A2E1B8}" presName="parTx" presStyleLbl="revTx" presStyleIdx="2" presStyleCnt="4">
        <dgm:presLayoutVars>
          <dgm:chMax val="0"/>
          <dgm:chPref val="0"/>
        </dgm:presLayoutVars>
      </dgm:prSet>
      <dgm:spPr/>
    </dgm:pt>
    <dgm:pt modelId="{CF691793-84F1-4C09-8A2D-38CB851F14BA}" type="pres">
      <dgm:prSet presAssocID="{24AF2519-C894-4A5A-8B31-6E26E9A2E1B8}" presName="desTx" presStyleLbl="revTx" presStyleIdx="3" presStyleCnt="4">
        <dgm:presLayoutVars/>
      </dgm:prSet>
      <dgm:spPr/>
    </dgm:pt>
  </dgm:ptLst>
  <dgm:cxnLst>
    <dgm:cxn modelId="{70262020-762E-46C3-A070-D2624E7850D1}" type="presOf" srcId="{F6CF17F8-63D3-4577-A4DE-965EA74F7C1D}" destId="{CF691793-84F1-4C09-8A2D-38CB851F14BA}" srcOrd="0" destOrd="2" presId="urn:microsoft.com/office/officeart/2018/2/layout/IconVerticalSolidList"/>
    <dgm:cxn modelId="{4D786427-4B0F-46F6-959D-99D84495107E}" srcId="{24AF2519-C894-4A5A-8B31-6E26E9A2E1B8}" destId="{FCEAB330-6F24-4FB0-9BD7-80214376284A}" srcOrd="0" destOrd="0" parTransId="{7116BED5-2728-4DC7-BC12-34384E8EC46B}" sibTransId="{E87BA43C-E8B4-443F-808C-8D64FEF44F34}"/>
    <dgm:cxn modelId="{57CA5535-0FBF-45D0-A3A6-F12B22C29016}" srcId="{029CC4EA-18D5-4F05-8F65-803CE988CAC2}" destId="{8B590093-6A24-4C45-9D28-1175D66B5F05}" srcOrd="0" destOrd="0" parTransId="{532088F7-D0A3-4BA4-B702-ECF7CAC010DA}" sibTransId="{EF6203CA-4118-4316-899E-9188D8B16094}"/>
    <dgm:cxn modelId="{EE400B52-B51E-4EC0-84D3-03BABDB9C4CF}" srcId="{029CC4EA-18D5-4F05-8F65-803CE988CAC2}" destId="{24AF2519-C894-4A5A-8B31-6E26E9A2E1B8}" srcOrd="2" destOrd="0" parTransId="{A3BA9339-1318-44AE-AC88-80C1F87AE9DB}" sibTransId="{C810DD33-52D3-4A3F-B99C-2D1D3C935247}"/>
    <dgm:cxn modelId="{DD778873-2B40-4184-BBF5-193B547D6043}" type="presOf" srcId="{BEC43C78-BD86-4165-BB79-1601B1A910C9}" destId="{CF691793-84F1-4C09-8A2D-38CB851F14BA}" srcOrd="0" destOrd="1" presId="urn:microsoft.com/office/officeart/2018/2/layout/IconVerticalSolidList"/>
    <dgm:cxn modelId="{7BF8C67B-C1AC-46A6-BC8C-5F9B27829BE8}" type="presOf" srcId="{029CC4EA-18D5-4F05-8F65-803CE988CAC2}" destId="{E9437362-566C-486E-A32C-67F0360C2B65}" srcOrd="0" destOrd="0" presId="urn:microsoft.com/office/officeart/2018/2/layout/IconVerticalSolidList"/>
    <dgm:cxn modelId="{B8E32F88-5184-464C-B945-AD9B6F51D9AD}" srcId="{24AF2519-C894-4A5A-8B31-6E26E9A2E1B8}" destId="{F6CF17F8-63D3-4577-A4DE-965EA74F7C1D}" srcOrd="2" destOrd="0" parTransId="{713CD35E-8156-4B10-A883-6ECFCD40B4D2}" sibTransId="{8B52F225-3B07-4D8A-B0C4-ED07DA5CC7A1}"/>
    <dgm:cxn modelId="{611A7196-DAB2-4880-AA3D-EB98319259AD}" srcId="{24AF2519-C894-4A5A-8B31-6E26E9A2E1B8}" destId="{BEC43C78-BD86-4165-BB79-1601B1A910C9}" srcOrd="1" destOrd="0" parTransId="{6AA325A0-3C0D-4FC0-A323-1A7D7FB27CDA}" sibTransId="{206BB929-AF24-4686-B9CC-2F7D692B4386}"/>
    <dgm:cxn modelId="{94FBEBAE-1D05-4B93-B7E5-EE4DA1576602}" type="presOf" srcId="{FCEAB330-6F24-4FB0-9BD7-80214376284A}" destId="{CF691793-84F1-4C09-8A2D-38CB851F14BA}" srcOrd="0" destOrd="0" presId="urn:microsoft.com/office/officeart/2018/2/layout/IconVerticalSolidList"/>
    <dgm:cxn modelId="{E04CEDB2-C453-49C1-9CC8-4F86AD80171D}" srcId="{029CC4EA-18D5-4F05-8F65-803CE988CAC2}" destId="{63C856DA-C274-4DA1-A1D3-C4F16D36D39B}" srcOrd="1" destOrd="0" parTransId="{8845287D-96D7-45E1-873E-3FAE7F8290B1}" sibTransId="{A19BC013-09C1-4411-B9B5-B70A8A8D8750}"/>
    <dgm:cxn modelId="{BC41DBC3-02DD-437D-B366-117DC7AD281F}" type="presOf" srcId="{63C856DA-C274-4DA1-A1D3-C4F16D36D39B}" destId="{99E9403F-9376-4AA0-A73A-7DAD2420F842}" srcOrd="0" destOrd="0" presId="urn:microsoft.com/office/officeart/2018/2/layout/IconVerticalSolidList"/>
    <dgm:cxn modelId="{2B6682D7-9305-40A8-97E8-16D060457AB0}" type="presOf" srcId="{8B590093-6A24-4C45-9D28-1175D66B5F05}" destId="{C78AC8C8-8335-451C-AA27-7EB49846493E}" srcOrd="0" destOrd="0" presId="urn:microsoft.com/office/officeart/2018/2/layout/IconVerticalSolidList"/>
    <dgm:cxn modelId="{F7833CDC-7148-49A8-9B9E-D3F61B32642E}" type="presOf" srcId="{24AF2519-C894-4A5A-8B31-6E26E9A2E1B8}" destId="{DA67AD0D-80F5-4568-B0CD-41DE18DB6A15}" srcOrd="0" destOrd="0" presId="urn:microsoft.com/office/officeart/2018/2/layout/IconVerticalSolidList"/>
    <dgm:cxn modelId="{A61F88E4-D43A-45B8-BBAD-60CDBBA7D8E6}" type="presParOf" srcId="{E9437362-566C-486E-A32C-67F0360C2B65}" destId="{1B28D5D2-AB87-4C52-9B5C-872FE485C146}" srcOrd="0" destOrd="0" presId="urn:microsoft.com/office/officeart/2018/2/layout/IconVerticalSolidList"/>
    <dgm:cxn modelId="{718854B8-2F43-4C87-825E-6F746885C054}" type="presParOf" srcId="{1B28D5D2-AB87-4C52-9B5C-872FE485C146}" destId="{775AA944-7592-4C4A-A097-2E03331AB3B5}" srcOrd="0" destOrd="0" presId="urn:microsoft.com/office/officeart/2018/2/layout/IconVerticalSolidList"/>
    <dgm:cxn modelId="{52052D6E-9A27-4BEE-AD8E-A83A2347D328}" type="presParOf" srcId="{1B28D5D2-AB87-4C52-9B5C-872FE485C146}" destId="{AD0563A6-E800-4C4D-9FE0-E27709036B9B}" srcOrd="1" destOrd="0" presId="urn:microsoft.com/office/officeart/2018/2/layout/IconVerticalSolidList"/>
    <dgm:cxn modelId="{584E0615-D478-4A21-B5E9-8CCBC8A7A7CB}" type="presParOf" srcId="{1B28D5D2-AB87-4C52-9B5C-872FE485C146}" destId="{B2B811CD-4062-491A-9E26-4081B0801716}" srcOrd="2" destOrd="0" presId="urn:microsoft.com/office/officeart/2018/2/layout/IconVerticalSolidList"/>
    <dgm:cxn modelId="{FDFBFA3E-58C2-485B-B4E6-F9115EF082D2}" type="presParOf" srcId="{1B28D5D2-AB87-4C52-9B5C-872FE485C146}" destId="{C78AC8C8-8335-451C-AA27-7EB49846493E}" srcOrd="3" destOrd="0" presId="urn:microsoft.com/office/officeart/2018/2/layout/IconVerticalSolidList"/>
    <dgm:cxn modelId="{FD0E7828-341C-4302-A7DE-440342E50307}" type="presParOf" srcId="{E9437362-566C-486E-A32C-67F0360C2B65}" destId="{91A892F8-0D37-433E-9DC8-75B1B6895706}" srcOrd="1" destOrd="0" presId="urn:microsoft.com/office/officeart/2018/2/layout/IconVerticalSolidList"/>
    <dgm:cxn modelId="{37B2B9B1-C2CE-437C-AD6E-B40410EA492E}" type="presParOf" srcId="{E9437362-566C-486E-A32C-67F0360C2B65}" destId="{11AFD516-3C6C-492E-980C-34003DAABE9D}" srcOrd="2" destOrd="0" presId="urn:microsoft.com/office/officeart/2018/2/layout/IconVerticalSolidList"/>
    <dgm:cxn modelId="{4D04E673-54D4-4B02-A553-EAB7D0EDFA96}" type="presParOf" srcId="{11AFD516-3C6C-492E-980C-34003DAABE9D}" destId="{B531C7A4-893B-45A8-A312-E7FFD80F1719}" srcOrd="0" destOrd="0" presId="urn:microsoft.com/office/officeart/2018/2/layout/IconVerticalSolidList"/>
    <dgm:cxn modelId="{1DA06578-95B6-40B8-9B55-93B1FD55E723}" type="presParOf" srcId="{11AFD516-3C6C-492E-980C-34003DAABE9D}" destId="{39E366F7-6A9B-4BFF-A313-D7CC6D9F509C}" srcOrd="1" destOrd="0" presId="urn:microsoft.com/office/officeart/2018/2/layout/IconVerticalSolidList"/>
    <dgm:cxn modelId="{84F5C356-178E-499A-B686-10A2BB4B302D}" type="presParOf" srcId="{11AFD516-3C6C-492E-980C-34003DAABE9D}" destId="{326D13E0-4D33-4D43-B849-AAC5C08ACFE7}" srcOrd="2" destOrd="0" presId="urn:microsoft.com/office/officeart/2018/2/layout/IconVerticalSolidList"/>
    <dgm:cxn modelId="{7E9B8239-BBA3-49AA-974C-8716D9C117D8}" type="presParOf" srcId="{11AFD516-3C6C-492E-980C-34003DAABE9D}" destId="{99E9403F-9376-4AA0-A73A-7DAD2420F842}" srcOrd="3" destOrd="0" presId="urn:microsoft.com/office/officeart/2018/2/layout/IconVerticalSolidList"/>
    <dgm:cxn modelId="{0786DB41-0CCE-4FCD-A841-F7808F2FEA97}" type="presParOf" srcId="{E9437362-566C-486E-A32C-67F0360C2B65}" destId="{C79AB649-261F-4D1A-A957-55503285A465}" srcOrd="3" destOrd="0" presId="urn:microsoft.com/office/officeart/2018/2/layout/IconVerticalSolidList"/>
    <dgm:cxn modelId="{D162195E-CBE8-48DB-B03E-0122D05F06FB}" type="presParOf" srcId="{E9437362-566C-486E-A32C-67F0360C2B65}" destId="{4880FC8B-6651-4E23-A27A-6FB83AFEC24D}" srcOrd="4" destOrd="0" presId="urn:microsoft.com/office/officeart/2018/2/layout/IconVerticalSolidList"/>
    <dgm:cxn modelId="{78CA8F17-2A46-4854-9866-2582B3D770F9}" type="presParOf" srcId="{4880FC8B-6651-4E23-A27A-6FB83AFEC24D}" destId="{109BBA3C-D09F-4BDB-9799-7415199E9EC5}" srcOrd="0" destOrd="0" presId="urn:microsoft.com/office/officeart/2018/2/layout/IconVerticalSolidList"/>
    <dgm:cxn modelId="{C595406B-24DB-4F4C-8EE9-22A081F4DF03}" type="presParOf" srcId="{4880FC8B-6651-4E23-A27A-6FB83AFEC24D}" destId="{DA2AAEE4-D168-4332-A6F9-FAC51A46F916}" srcOrd="1" destOrd="0" presId="urn:microsoft.com/office/officeart/2018/2/layout/IconVerticalSolidList"/>
    <dgm:cxn modelId="{13804AFB-7FC8-4023-A9B9-817978B2353A}" type="presParOf" srcId="{4880FC8B-6651-4E23-A27A-6FB83AFEC24D}" destId="{EDD7C1C5-7C2E-49CE-A922-2118306F5402}" srcOrd="2" destOrd="0" presId="urn:microsoft.com/office/officeart/2018/2/layout/IconVerticalSolidList"/>
    <dgm:cxn modelId="{F63C7278-4F83-4EFD-A9B5-F152AC5393D7}" type="presParOf" srcId="{4880FC8B-6651-4E23-A27A-6FB83AFEC24D}" destId="{DA67AD0D-80F5-4568-B0CD-41DE18DB6A15}" srcOrd="3" destOrd="0" presId="urn:microsoft.com/office/officeart/2018/2/layout/IconVerticalSolidList"/>
    <dgm:cxn modelId="{1C32622F-C179-4730-99A3-8FA7865A2319}" type="presParOf" srcId="{4880FC8B-6651-4E23-A27A-6FB83AFEC24D}" destId="{CF691793-84F1-4C09-8A2D-38CB851F14B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a:off x="0" y="2766"/>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78282" y="135373"/>
          <a:ext cx="324149" cy="324149"/>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680714" y="2766"/>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rtlCol="0" anchor="ctr" anchorCtr="0">
          <a:noAutofit/>
        </a:bodyPr>
        <a:lstStyle/>
        <a:p>
          <a:pPr marL="0" lvl="0" indent="0" algn="l" defTabSz="800100">
            <a:lnSpc>
              <a:spcPct val="100000"/>
            </a:lnSpc>
            <a:spcBef>
              <a:spcPct val="0"/>
            </a:spcBef>
            <a:spcAft>
              <a:spcPct val="35000"/>
            </a:spcAft>
            <a:buNone/>
          </a:pPr>
          <a:r>
            <a:rPr lang="en-US" sz="1800" kern="1200" noProof="0" dirty="0"/>
            <a:t>The birth of the machine</a:t>
          </a:r>
        </a:p>
      </dsp:txBody>
      <dsp:txXfrm>
        <a:off x="680714" y="2766"/>
        <a:ext cx="3043942" cy="589363"/>
      </dsp:txXfrm>
    </dsp:sp>
    <dsp:sp modelId="{8AC75408-A83A-4B24-A30F-7377A08565C6}">
      <dsp:nvSpPr>
        <dsp:cNvPr id="0" name=""/>
        <dsp:cNvSpPr/>
      </dsp:nvSpPr>
      <dsp:spPr>
        <a:xfrm>
          <a:off x="0" y="739471"/>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88C622-3FFB-47D9-A26D-06054D22A5A7}">
      <dsp:nvSpPr>
        <dsp:cNvPr id="0" name=""/>
        <dsp:cNvSpPr/>
      </dsp:nvSpPr>
      <dsp:spPr>
        <a:xfrm>
          <a:off x="178282" y="872077"/>
          <a:ext cx="324149" cy="324149"/>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221D5C-8E51-47CA-9565-DA91D94E4D76}">
      <dsp:nvSpPr>
        <dsp:cNvPr id="0" name=""/>
        <dsp:cNvSpPr/>
      </dsp:nvSpPr>
      <dsp:spPr>
        <a:xfrm>
          <a:off x="680714" y="739471"/>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rtlCol="0" anchor="ctr" anchorCtr="0">
          <a:noAutofit/>
        </a:bodyPr>
        <a:lstStyle/>
        <a:p>
          <a:pPr marL="0" lvl="0" indent="0" algn="l" defTabSz="800100">
            <a:lnSpc>
              <a:spcPct val="100000"/>
            </a:lnSpc>
            <a:spcBef>
              <a:spcPct val="0"/>
            </a:spcBef>
            <a:spcAft>
              <a:spcPct val="35000"/>
            </a:spcAft>
            <a:buNone/>
          </a:pPr>
          <a:r>
            <a:rPr lang="en-US" sz="1800" kern="1200" noProof="0" dirty="0"/>
            <a:t>Common vocabulary</a:t>
          </a:r>
        </a:p>
      </dsp:txBody>
      <dsp:txXfrm>
        <a:off x="680714" y="739471"/>
        <a:ext cx="3043942" cy="589363"/>
      </dsp:txXfrm>
    </dsp:sp>
    <dsp:sp modelId="{C01A6FD6-644F-4A38-8AAF-FA2CD15EFB95}">
      <dsp:nvSpPr>
        <dsp:cNvPr id="0" name=""/>
        <dsp:cNvSpPr/>
      </dsp:nvSpPr>
      <dsp:spPr>
        <a:xfrm>
          <a:off x="0" y="1476175"/>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392A0-C484-48E8-81EA-8479B0B6C090}">
      <dsp:nvSpPr>
        <dsp:cNvPr id="0" name=""/>
        <dsp:cNvSpPr/>
      </dsp:nvSpPr>
      <dsp:spPr>
        <a:xfrm>
          <a:off x="178282" y="1608782"/>
          <a:ext cx="324149" cy="324149"/>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94D1E-8E8D-452F-9A66-DA5B842B5860}">
      <dsp:nvSpPr>
        <dsp:cNvPr id="0" name=""/>
        <dsp:cNvSpPr/>
      </dsp:nvSpPr>
      <dsp:spPr>
        <a:xfrm>
          <a:off x="680714" y="1476175"/>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rtlCol="0" anchor="ctr" anchorCtr="0">
          <a:noAutofit/>
        </a:bodyPr>
        <a:lstStyle/>
        <a:p>
          <a:pPr marL="0" lvl="0" indent="0" algn="l" defTabSz="800100">
            <a:lnSpc>
              <a:spcPct val="100000"/>
            </a:lnSpc>
            <a:spcBef>
              <a:spcPct val="0"/>
            </a:spcBef>
            <a:spcAft>
              <a:spcPct val="35000"/>
            </a:spcAft>
            <a:buNone/>
          </a:pPr>
          <a:r>
            <a:rPr lang="en-US" sz="1800" kern="1200" noProof="0" dirty="0"/>
            <a:t>Parametric statistics and ML?</a:t>
          </a:r>
        </a:p>
      </dsp:txBody>
      <dsp:txXfrm>
        <a:off x="680714" y="1476175"/>
        <a:ext cx="3043942" cy="589363"/>
      </dsp:txXfrm>
    </dsp:sp>
    <dsp:sp modelId="{6DC3A653-9B12-4739-B88C-98A411249860}">
      <dsp:nvSpPr>
        <dsp:cNvPr id="0" name=""/>
        <dsp:cNvSpPr/>
      </dsp:nvSpPr>
      <dsp:spPr>
        <a:xfrm>
          <a:off x="0" y="2212879"/>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1C656-EFEF-430D-BD29-9D4BB92DACB1}">
      <dsp:nvSpPr>
        <dsp:cNvPr id="0" name=""/>
        <dsp:cNvSpPr/>
      </dsp:nvSpPr>
      <dsp:spPr>
        <a:xfrm>
          <a:off x="178282" y="2345486"/>
          <a:ext cx="324149" cy="324149"/>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97ECCA-F261-4E89-8F4D-FFABF292E2CC}">
      <dsp:nvSpPr>
        <dsp:cNvPr id="0" name=""/>
        <dsp:cNvSpPr/>
      </dsp:nvSpPr>
      <dsp:spPr>
        <a:xfrm>
          <a:off x="680714" y="2212879"/>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rtlCol="0" anchor="ctr" anchorCtr="0">
          <a:noAutofit/>
        </a:bodyPr>
        <a:lstStyle/>
        <a:p>
          <a:pPr marL="0" lvl="0" indent="0" algn="l" defTabSz="800100">
            <a:lnSpc>
              <a:spcPct val="100000"/>
            </a:lnSpc>
            <a:spcBef>
              <a:spcPct val="0"/>
            </a:spcBef>
            <a:spcAft>
              <a:spcPct val="35000"/>
            </a:spcAft>
            <a:buNone/>
          </a:pPr>
          <a:r>
            <a:rPr lang="en-US" sz="1800" kern="1200" noProof="0" dirty="0"/>
            <a:t>Examples of machine learning</a:t>
          </a:r>
        </a:p>
      </dsp:txBody>
      <dsp:txXfrm>
        <a:off x="680714" y="2212879"/>
        <a:ext cx="3043942" cy="589363"/>
      </dsp:txXfrm>
    </dsp:sp>
    <dsp:sp modelId="{2303B869-1030-4868-8243-3EB35A9C279D}">
      <dsp:nvSpPr>
        <dsp:cNvPr id="0" name=""/>
        <dsp:cNvSpPr/>
      </dsp:nvSpPr>
      <dsp:spPr>
        <a:xfrm>
          <a:off x="0" y="2949583"/>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98065D-8851-468A-B8B3-D80334E3FF04}">
      <dsp:nvSpPr>
        <dsp:cNvPr id="0" name=""/>
        <dsp:cNvSpPr/>
      </dsp:nvSpPr>
      <dsp:spPr>
        <a:xfrm>
          <a:off x="178282" y="3082190"/>
          <a:ext cx="324149" cy="324149"/>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D1B5A5-3BEE-4D55-BE5D-CCA19CF51F4E}">
      <dsp:nvSpPr>
        <dsp:cNvPr id="0" name=""/>
        <dsp:cNvSpPr/>
      </dsp:nvSpPr>
      <dsp:spPr>
        <a:xfrm>
          <a:off x="680714" y="2949583"/>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rtlCol="0" anchor="ctr" anchorCtr="0">
          <a:noAutofit/>
        </a:bodyPr>
        <a:lstStyle/>
        <a:p>
          <a:pPr marL="0" lvl="0" indent="0" algn="l" defTabSz="800100">
            <a:lnSpc>
              <a:spcPct val="100000"/>
            </a:lnSpc>
            <a:spcBef>
              <a:spcPct val="0"/>
            </a:spcBef>
            <a:spcAft>
              <a:spcPct val="35000"/>
            </a:spcAft>
            <a:buNone/>
          </a:pPr>
          <a:r>
            <a:rPr lang="en-US" sz="1800" kern="1200" noProof="0" dirty="0"/>
            <a:t>Difference between ML and AI?</a:t>
          </a:r>
        </a:p>
      </dsp:txBody>
      <dsp:txXfrm>
        <a:off x="680714" y="2949583"/>
        <a:ext cx="3043942" cy="589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AA944-7592-4C4A-A097-2E03331AB3B5}">
      <dsp:nvSpPr>
        <dsp:cNvPr id="0" name=""/>
        <dsp:cNvSpPr/>
      </dsp:nvSpPr>
      <dsp:spPr>
        <a:xfrm>
          <a:off x="0" y="432"/>
          <a:ext cx="9906000" cy="10116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563A6-E800-4C4D-9FE0-E27709036B9B}">
      <dsp:nvSpPr>
        <dsp:cNvPr id="0" name=""/>
        <dsp:cNvSpPr/>
      </dsp:nvSpPr>
      <dsp:spPr>
        <a:xfrm>
          <a:off x="306030" y="228058"/>
          <a:ext cx="556418" cy="556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8AC8C8-8335-451C-AA27-7EB49846493E}">
      <dsp:nvSpPr>
        <dsp:cNvPr id="0" name=""/>
        <dsp:cNvSpPr/>
      </dsp:nvSpPr>
      <dsp:spPr>
        <a:xfrm>
          <a:off x="1168479" y="432"/>
          <a:ext cx="8737520" cy="101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8" tIns="107068" rIns="107068" bIns="107068" numCol="1" spcCol="1270" anchor="ctr" anchorCtr="0">
          <a:noAutofit/>
        </a:bodyPr>
        <a:lstStyle/>
        <a:p>
          <a:pPr marL="0" lvl="0" indent="0" algn="l" defTabSz="1022350">
            <a:lnSpc>
              <a:spcPct val="90000"/>
            </a:lnSpc>
            <a:spcBef>
              <a:spcPct val="0"/>
            </a:spcBef>
            <a:spcAft>
              <a:spcPct val="35000"/>
            </a:spcAft>
            <a:buNone/>
          </a:pPr>
          <a:r>
            <a:rPr lang="da-DK" sz="2300" kern="1200" dirty="0" err="1"/>
            <a:t>Until</a:t>
          </a:r>
          <a:r>
            <a:rPr lang="da-DK" sz="2300" kern="1200" dirty="0"/>
            <a:t> the </a:t>
          </a:r>
          <a:r>
            <a:rPr lang="da-DK" sz="2300" kern="1200" dirty="0" err="1"/>
            <a:t>middle</a:t>
          </a:r>
          <a:r>
            <a:rPr lang="da-DK" sz="2300" kern="1200" dirty="0"/>
            <a:t> of the last </a:t>
          </a:r>
          <a:r>
            <a:rPr lang="da-DK" sz="2300" kern="1200" dirty="0" err="1"/>
            <a:t>century</a:t>
          </a:r>
          <a:r>
            <a:rPr lang="da-DK" sz="2300" kern="1200" dirty="0"/>
            <a:t>, </a:t>
          </a:r>
          <a:r>
            <a:rPr lang="da-DK" sz="2300" kern="1200" dirty="0" err="1"/>
            <a:t>mathematics</a:t>
          </a:r>
          <a:r>
            <a:rPr lang="da-DK" sz="2300" kern="1200" dirty="0"/>
            <a:t> and </a:t>
          </a:r>
          <a:r>
            <a:rPr lang="da-DK" sz="2300" kern="1200" dirty="0" err="1"/>
            <a:t>statistics</a:t>
          </a:r>
          <a:r>
            <a:rPr lang="da-DK" sz="2300" kern="1200" dirty="0"/>
            <a:t> had given </a:t>
          </a:r>
          <a:r>
            <a:rPr lang="da-DK" sz="2300" kern="1200" dirty="0" err="1"/>
            <a:t>us</a:t>
          </a:r>
          <a:r>
            <a:rPr lang="da-DK" sz="2300" kern="1200" dirty="0"/>
            <a:t> </a:t>
          </a:r>
          <a:r>
            <a:rPr lang="da-DK" sz="2300" kern="1200" dirty="0" err="1"/>
            <a:t>answers</a:t>
          </a:r>
          <a:r>
            <a:rPr lang="da-DK" sz="2300" kern="1200" dirty="0"/>
            <a:t> to most of the </a:t>
          </a:r>
          <a:r>
            <a:rPr lang="da-DK" sz="2300" kern="1200" dirty="0" err="1"/>
            <a:t>questions</a:t>
          </a:r>
          <a:r>
            <a:rPr lang="da-DK" sz="2300" kern="1200" dirty="0"/>
            <a:t> </a:t>
          </a:r>
          <a:r>
            <a:rPr lang="da-DK" sz="2300" kern="1200" dirty="0" err="1"/>
            <a:t>we</a:t>
          </a:r>
          <a:r>
            <a:rPr lang="da-DK" sz="2300" kern="1200" dirty="0"/>
            <a:t> had</a:t>
          </a:r>
          <a:endParaRPr lang="en-US" sz="2300" kern="1200" dirty="0"/>
        </a:p>
      </dsp:txBody>
      <dsp:txXfrm>
        <a:off x="1168479" y="432"/>
        <a:ext cx="8737520" cy="1011670"/>
      </dsp:txXfrm>
    </dsp:sp>
    <dsp:sp modelId="{B531C7A4-893B-45A8-A312-E7FFD80F1719}">
      <dsp:nvSpPr>
        <dsp:cNvPr id="0" name=""/>
        <dsp:cNvSpPr/>
      </dsp:nvSpPr>
      <dsp:spPr>
        <a:xfrm>
          <a:off x="0" y="1265020"/>
          <a:ext cx="9906000" cy="10116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366F7-6A9B-4BFF-A313-D7CC6D9F509C}">
      <dsp:nvSpPr>
        <dsp:cNvPr id="0" name=""/>
        <dsp:cNvSpPr/>
      </dsp:nvSpPr>
      <dsp:spPr>
        <a:xfrm>
          <a:off x="306030" y="1492646"/>
          <a:ext cx="556418" cy="556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9403F-9376-4AA0-A73A-7DAD2420F842}">
      <dsp:nvSpPr>
        <dsp:cNvPr id="0" name=""/>
        <dsp:cNvSpPr/>
      </dsp:nvSpPr>
      <dsp:spPr>
        <a:xfrm>
          <a:off x="1168479" y="1265020"/>
          <a:ext cx="8737520" cy="101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8" tIns="107068" rIns="107068" bIns="107068" numCol="1" spcCol="1270" anchor="ctr" anchorCtr="0">
          <a:noAutofit/>
        </a:bodyPr>
        <a:lstStyle/>
        <a:p>
          <a:pPr marL="0" lvl="0" indent="0" algn="l" defTabSz="1022350">
            <a:lnSpc>
              <a:spcPct val="90000"/>
            </a:lnSpc>
            <a:spcBef>
              <a:spcPct val="0"/>
            </a:spcBef>
            <a:spcAft>
              <a:spcPct val="35000"/>
            </a:spcAft>
            <a:buNone/>
          </a:pPr>
          <a:r>
            <a:rPr lang="da-DK" sz="2300" kern="1200" dirty="0" err="1"/>
            <a:t>Gosset</a:t>
          </a:r>
          <a:r>
            <a:rPr lang="da-DK" sz="2300" kern="1200" dirty="0"/>
            <a:t> made the t-test as an </a:t>
          </a:r>
          <a:r>
            <a:rPr lang="da-DK" sz="2300" kern="1200" dirty="0" err="1"/>
            <a:t>answer</a:t>
          </a:r>
          <a:r>
            <a:rPr lang="da-DK" sz="2300" kern="1200" dirty="0"/>
            <a:t> to </a:t>
          </a:r>
          <a:r>
            <a:rPr lang="da-DK" sz="2300" kern="1200" dirty="0" err="1"/>
            <a:t>how</a:t>
          </a:r>
          <a:r>
            <a:rPr lang="da-DK" sz="2300" kern="1200" dirty="0"/>
            <a:t> the </a:t>
          </a:r>
          <a:r>
            <a:rPr lang="da-DK" sz="2300" kern="1200" dirty="0" err="1"/>
            <a:t>chemical</a:t>
          </a:r>
          <a:r>
            <a:rPr lang="da-DK" sz="2300" kern="1200" dirty="0"/>
            <a:t> </a:t>
          </a:r>
          <a:r>
            <a:rPr lang="da-DK" sz="2300" kern="1200" dirty="0" err="1"/>
            <a:t>composition</a:t>
          </a:r>
          <a:r>
            <a:rPr lang="da-DK" sz="2300" kern="1200" dirty="0"/>
            <a:t> of small samples of </a:t>
          </a:r>
          <a:r>
            <a:rPr lang="da-DK" sz="2300" kern="1200" dirty="0" err="1"/>
            <a:t>barley</a:t>
          </a:r>
          <a:r>
            <a:rPr lang="da-DK" sz="2300" kern="1200" dirty="0"/>
            <a:t> </a:t>
          </a:r>
          <a:r>
            <a:rPr lang="da-DK" sz="2300" kern="1200" dirty="0" err="1"/>
            <a:t>was</a:t>
          </a:r>
          <a:r>
            <a:rPr lang="da-DK" sz="2300" kern="1200" dirty="0"/>
            <a:t> (for </a:t>
          </a:r>
          <a:r>
            <a:rPr lang="da-DK" sz="2300" kern="1200" dirty="0" err="1"/>
            <a:t>brewing</a:t>
          </a:r>
          <a:r>
            <a:rPr lang="da-DK" sz="2300" kern="1200" dirty="0"/>
            <a:t> </a:t>
          </a:r>
          <a:r>
            <a:rPr lang="da-DK" sz="2300" kern="1200" dirty="0" err="1"/>
            <a:t>Guiness</a:t>
          </a:r>
          <a:r>
            <a:rPr lang="da-DK" sz="2300" kern="1200" dirty="0"/>
            <a:t>)</a:t>
          </a:r>
          <a:endParaRPr lang="en-US" sz="2300" kern="1200" dirty="0"/>
        </a:p>
      </dsp:txBody>
      <dsp:txXfrm>
        <a:off x="1168479" y="1265020"/>
        <a:ext cx="8737520" cy="1011670"/>
      </dsp:txXfrm>
    </dsp:sp>
    <dsp:sp modelId="{109BBA3C-D09F-4BDB-9799-7415199E9EC5}">
      <dsp:nvSpPr>
        <dsp:cNvPr id="0" name=""/>
        <dsp:cNvSpPr/>
      </dsp:nvSpPr>
      <dsp:spPr>
        <a:xfrm>
          <a:off x="0" y="2529608"/>
          <a:ext cx="9906000" cy="10116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AAEE4-D168-4332-A6F9-FAC51A46F916}">
      <dsp:nvSpPr>
        <dsp:cNvPr id="0" name=""/>
        <dsp:cNvSpPr/>
      </dsp:nvSpPr>
      <dsp:spPr>
        <a:xfrm>
          <a:off x="306030" y="2757234"/>
          <a:ext cx="556418" cy="556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67AD0D-80F5-4568-B0CD-41DE18DB6A15}">
      <dsp:nvSpPr>
        <dsp:cNvPr id="0" name=""/>
        <dsp:cNvSpPr/>
      </dsp:nvSpPr>
      <dsp:spPr>
        <a:xfrm>
          <a:off x="1168479" y="2529608"/>
          <a:ext cx="4457700" cy="101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8" tIns="107068" rIns="107068" bIns="107068" numCol="1" spcCol="1270" anchor="ctr" anchorCtr="0">
          <a:noAutofit/>
        </a:bodyPr>
        <a:lstStyle/>
        <a:p>
          <a:pPr marL="0" lvl="0" indent="0" algn="l" defTabSz="1022350">
            <a:lnSpc>
              <a:spcPct val="90000"/>
            </a:lnSpc>
            <a:spcBef>
              <a:spcPct val="0"/>
            </a:spcBef>
            <a:spcAft>
              <a:spcPct val="35000"/>
            </a:spcAft>
            <a:buNone/>
          </a:pPr>
          <a:r>
            <a:rPr lang="da-DK" sz="2300" kern="1200" dirty="0"/>
            <a:t>In general, </a:t>
          </a:r>
          <a:r>
            <a:rPr lang="da-DK" sz="2300" kern="1200" dirty="0" err="1"/>
            <a:t>parametric</a:t>
          </a:r>
          <a:r>
            <a:rPr lang="da-DK" sz="2300" kern="1200" dirty="0"/>
            <a:t> models gave </a:t>
          </a:r>
          <a:r>
            <a:rPr lang="da-DK" sz="2300" kern="1200" dirty="0" err="1"/>
            <a:t>us</a:t>
          </a:r>
          <a:r>
            <a:rPr lang="da-DK" sz="2300" kern="1200" dirty="0"/>
            <a:t> the </a:t>
          </a:r>
          <a:r>
            <a:rPr lang="da-DK" sz="2300" kern="1200" dirty="0" err="1"/>
            <a:t>answers</a:t>
          </a:r>
          <a:r>
            <a:rPr lang="da-DK" sz="2300" kern="1200" dirty="0"/>
            <a:t> </a:t>
          </a:r>
          <a:r>
            <a:rPr lang="da-DK" sz="2300" kern="1200" dirty="0" err="1"/>
            <a:t>we</a:t>
          </a:r>
          <a:r>
            <a:rPr lang="da-DK" sz="2300" kern="1200" dirty="0"/>
            <a:t> </a:t>
          </a:r>
          <a:r>
            <a:rPr lang="da-DK" sz="2300" kern="1200" dirty="0" err="1"/>
            <a:t>sought</a:t>
          </a:r>
          <a:r>
            <a:rPr lang="da-DK" sz="2300" kern="1200" dirty="0"/>
            <a:t> </a:t>
          </a:r>
          <a:r>
            <a:rPr lang="da-DK" sz="2300" kern="1200" dirty="0" err="1"/>
            <a:t>after</a:t>
          </a:r>
          <a:r>
            <a:rPr lang="da-DK" sz="2300" kern="1200" dirty="0"/>
            <a:t>:</a:t>
          </a:r>
          <a:endParaRPr lang="en-US" sz="2300" kern="1200" dirty="0"/>
        </a:p>
      </dsp:txBody>
      <dsp:txXfrm>
        <a:off x="1168479" y="2529608"/>
        <a:ext cx="4457700" cy="1011670"/>
      </dsp:txXfrm>
    </dsp:sp>
    <dsp:sp modelId="{CF691793-84F1-4C09-8A2D-38CB851F14BA}">
      <dsp:nvSpPr>
        <dsp:cNvPr id="0" name=""/>
        <dsp:cNvSpPr/>
      </dsp:nvSpPr>
      <dsp:spPr>
        <a:xfrm>
          <a:off x="5626179" y="2529608"/>
          <a:ext cx="4279820" cy="101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8" tIns="107068" rIns="107068" bIns="107068" numCol="1" spcCol="1270" anchor="ctr" anchorCtr="0">
          <a:noAutofit/>
        </a:bodyPr>
        <a:lstStyle/>
        <a:p>
          <a:pPr marL="0" lvl="0" indent="0" algn="l" defTabSz="711200">
            <a:lnSpc>
              <a:spcPct val="90000"/>
            </a:lnSpc>
            <a:spcBef>
              <a:spcPct val="0"/>
            </a:spcBef>
            <a:spcAft>
              <a:spcPct val="35000"/>
            </a:spcAft>
            <a:buNone/>
          </a:pPr>
          <a:r>
            <a:rPr lang="da-DK" sz="1600" kern="1200" dirty="0" err="1"/>
            <a:t>What</a:t>
          </a:r>
          <a:r>
            <a:rPr lang="da-DK" sz="1600" kern="1200" dirty="0"/>
            <a:t> is the </a:t>
          </a:r>
          <a:r>
            <a:rPr lang="da-DK" sz="1600" kern="1200" dirty="0" err="1"/>
            <a:t>correlation</a:t>
          </a:r>
          <a:r>
            <a:rPr lang="da-DK" sz="1600" kern="1200" dirty="0"/>
            <a:t> </a:t>
          </a:r>
          <a:r>
            <a:rPr lang="da-DK" sz="1600" kern="1200" dirty="0" err="1"/>
            <a:t>between</a:t>
          </a:r>
          <a:r>
            <a:rPr lang="da-DK" sz="1600" kern="1200" dirty="0"/>
            <a:t> X and Y?</a:t>
          </a:r>
          <a:endParaRPr lang="en-US" sz="1600" kern="1200" dirty="0"/>
        </a:p>
        <a:p>
          <a:pPr marL="0" lvl="0" indent="0" algn="l" defTabSz="711200">
            <a:lnSpc>
              <a:spcPct val="90000"/>
            </a:lnSpc>
            <a:spcBef>
              <a:spcPct val="0"/>
            </a:spcBef>
            <a:spcAft>
              <a:spcPct val="35000"/>
            </a:spcAft>
            <a:buNone/>
          </a:pPr>
          <a:r>
            <a:rPr lang="da-DK" sz="1600" kern="1200" dirty="0"/>
            <a:t>How </a:t>
          </a:r>
          <a:r>
            <a:rPr lang="da-DK" sz="1600" kern="1200" dirty="0" err="1"/>
            <a:t>strong</a:t>
          </a:r>
          <a:r>
            <a:rPr lang="da-DK" sz="1600" kern="1200" dirty="0"/>
            <a:t> is the </a:t>
          </a:r>
          <a:r>
            <a:rPr lang="da-DK" sz="1600" kern="1200" dirty="0" err="1"/>
            <a:t>correlation</a:t>
          </a:r>
          <a:r>
            <a:rPr lang="da-DK" sz="1600" kern="1200" dirty="0"/>
            <a:t> </a:t>
          </a:r>
          <a:r>
            <a:rPr lang="da-DK" sz="1600" kern="1200" dirty="0" err="1"/>
            <a:t>between</a:t>
          </a:r>
          <a:r>
            <a:rPr lang="da-DK" sz="1600" kern="1200" dirty="0"/>
            <a:t> X and Y?</a:t>
          </a:r>
          <a:endParaRPr lang="en-US" sz="1600" kern="1200" dirty="0"/>
        </a:p>
        <a:p>
          <a:pPr marL="0" lvl="0" indent="0" algn="l" defTabSz="711200">
            <a:lnSpc>
              <a:spcPct val="90000"/>
            </a:lnSpc>
            <a:spcBef>
              <a:spcPct val="0"/>
            </a:spcBef>
            <a:spcAft>
              <a:spcPct val="35000"/>
            </a:spcAft>
            <a:buNone/>
          </a:pPr>
          <a:r>
            <a:rPr lang="da-DK" sz="1600" kern="1200" dirty="0"/>
            <a:t>How big is the difference in Y given X?</a:t>
          </a:r>
          <a:endParaRPr lang="en-US" sz="1600" kern="1200" dirty="0"/>
        </a:p>
      </dsp:txBody>
      <dsp:txXfrm>
        <a:off x="5626179" y="2529608"/>
        <a:ext cx="4279820" cy="10116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A7157073-BACD-4711-ACC1-5C4B3E021B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227CBEC8-059D-4645-BA49-6D4FB979D5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F0AB5-9DBC-4FDA-8571-6341EB194E32}" type="datetimeFigureOut">
              <a:rPr lang="da-DK" smtClean="0"/>
              <a:t>12-10-2021</a:t>
            </a:fld>
            <a:endParaRPr lang="da-DK"/>
          </a:p>
        </p:txBody>
      </p:sp>
      <p:sp>
        <p:nvSpPr>
          <p:cNvPr id="4" name="Pladsholder til sidefod 3">
            <a:extLst>
              <a:ext uri="{FF2B5EF4-FFF2-40B4-BE49-F238E27FC236}">
                <a16:creationId xmlns:a16="http://schemas.microsoft.com/office/drawing/2014/main" id="{106AF97A-0D02-49B7-8469-4AD547C7BC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C5FBCE2A-619A-4447-BD21-56D41346D2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9CD95-FC24-46B3-9D43-96D1A73DB67E}" type="slidenum">
              <a:rPr lang="da-DK" smtClean="0"/>
              <a:t>‹nr.›</a:t>
            </a:fld>
            <a:endParaRPr lang="da-DK"/>
          </a:p>
        </p:txBody>
      </p:sp>
    </p:spTree>
    <p:extLst>
      <p:ext uri="{BB962C8B-B14F-4D97-AF65-F5344CB8AC3E}">
        <p14:creationId xmlns:p14="http://schemas.microsoft.com/office/powerpoint/2010/main" val="4144499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noProof="0"/>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AC40D-A314-4655-9AC9-D63298D4D729}" type="datetimeFigureOut">
              <a:rPr lang="da-DK" noProof="0" smtClean="0"/>
              <a:t>12-10-2021</a:t>
            </a:fld>
            <a:endParaRPr lang="da-DK" noProof="0"/>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noProof="0"/>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noProof="0" dirty="0"/>
              <a:t>Rediger teksttypografier i master</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noProof="0"/>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91E19-8162-4188-A906-BA6247E16181}" type="slidenum">
              <a:rPr lang="da-DK" noProof="0" smtClean="0"/>
              <a:t>‹nr.›</a:t>
            </a:fld>
            <a:endParaRPr lang="da-DK" noProof="0"/>
          </a:p>
        </p:txBody>
      </p:sp>
    </p:spTree>
    <p:extLst>
      <p:ext uri="{BB962C8B-B14F-4D97-AF65-F5344CB8AC3E}">
        <p14:creationId xmlns:p14="http://schemas.microsoft.com/office/powerpoint/2010/main" val="3551592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fld id="{D0691E19-8162-4188-A906-BA6247E16181}" type="slidenum">
              <a:rPr lang="da-DK" smtClean="0"/>
              <a:t>1</a:t>
            </a:fld>
            <a:endParaRPr lang="da-DK"/>
          </a:p>
        </p:txBody>
      </p:sp>
    </p:spTree>
    <p:extLst>
      <p:ext uri="{BB962C8B-B14F-4D97-AF65-F5344CB8AC3E}">
        <p14:creationId xmlns:p14="http://schemas.microsoft.com/office/powerpoint/2010/main" val="186945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fld id="{D0691E19-8162-4188-A906-BA6247E16181}" type="slidenum">
              <a:rPr lang="da-DK" smtClean="0"/>
              <a:t>2</a:t>
            </a:fld>
            <a:endParaRPr lang="da-DK"/>
          </a:p>
        </p:txBody>
      </p:sp>
    </p:spTree>
    <p:extLst>
      <p:ext uri="{BB962C8B-B14F-4D97-AF65-F5344CB8AC3E}">
        <p14:creationId xmlns:p14="http://schemas.microsoft.com/office/powerpoint/2010/main" val="1762859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pic>
        <p:nvPicPr>
          <p:cNvPr id="66" name="Billed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pe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ktangel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Kombinationstegning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Kombinationstegning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ktangel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Kombinationstegning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Kombinationstegning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Kombinationstegning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Kombinationstegning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Kombinationstegning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Kombinationstegning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Kombinationstegning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Kombinationstegning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Kombinationstegning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Kombinationstegning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Kombinationstegning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Kombinationstegning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Kombinationstegning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Kombinationstegning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Kombinationstegning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Kombinationstegning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Kombinationstegning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Kombinationstegning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Kombinationstegning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Kombinationstegning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Kombinationstegning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Kombinationstegning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Kombinationstegning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Kombinationstegning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ktangel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Kombinationstegning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Kombinationstegning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Kombinationstegning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Kombinationstegning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Kombinationstegning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Kombinationstegning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Kombinationstegning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Kombinationstegning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Kombinationstegning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Kombinationstegning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Kombinationstegning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ktangel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Kombinationstegning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Kombinationstegning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Kombinationstegning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Kombinationstegning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Kombinationstegning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Kombinationstegning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Kombinationstegning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Kombinationstegning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Kombinationstegning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Kombinationstegning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Kombinationstegning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Kombinationstegning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Kombinationstegning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el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da-DK" noProof="0"/>
              <a:t>Klik for at redigere titeltypografier i master</a:t>
            </a:r>
          </a:p>
        </p:txBody>
      </p:sp>
      <p:sp>
        <p:nvSpPr>
          <p:cNvPr id="3" name="Undertitel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a-DK" noProof="0"/>
              <a:t>Klik for at redigere undertiteltypografi i master</a:t>
            </a:r>
          </a:p>
        </p:txBody>
      </p:sp>
      <p:sp>
        <p:nvSpPr>
          <p:cNvPr id="4" name="Pladsholder til dato 3"/>
          <p:cNvSpPr>
            <a:spLocks noGrp="1"/>
          </p:cNvSpPr>
          <p:nvPr>
            <p:ph type="dt" sz="half" idx="10"/>
          </p:nvPr>
        </p:nvSpPr>
        <p:spPr>
          <a:xfrm>
            <a:off x="7077511" y="5410201"/>
            <a:ext cx="2743200" cy="365125"/>
          </a:xfrm>
        </p:spPr>
        <p:txBody>
          <a:bodyPr rtlCol="0"/>
          <a:lstStyle/>
          <a:p>
            <a:pPr rtl="0"/>
            <a:fld id="{736A93D1-9660-42AA-B36D-04402726A85B}" type="datetime1">
              <a:rPr lang="da-DK" noProof="0" smtClean="0"/>
              <a:t>12-10-2021</a:t>
            </a:fld>
            <a:endParaRPr lang="da-DK" noProof="0"/>
          </a:p>
        </p:txBody>
      </p:sp>
      <p:sp>
        <p:nvSpPr>
          <p:cNvPr id="5" name="Pladsholder til sidefod 4"/>
          <p:cNvSpPr>
            <a:spLocks noGrp="1"/>
          </p:cNvSpPr>
          <p:nvPr>
            <p:ph type="ftr" sz="quarter" idx="11"/>
          </p:nvPr>
        </p:nvSpPr>
        <p:spPr>
          <a:xfrm>
            <a:off x="1876424" y="5410201"/>
            <a:ext cx="5124886" cy="365125"/>
          </a:xfrm>
        </p:spPr>
        <p:txBody>
          <a:bodyPr rtlCol="0"/>
          <a:lstStyle/>
          <a:p>
            <a:pPr rtl="0"/>
            <a:endParaRPr lang="da-DK" noProof="0"/>
          </a:p>
        </p:txBody>
      </p:sp>
      <p:sp>
        <p:nvSpPr>
          <p:cNvPr id="6" name="Pladsholder til slidenummer 5"/>
          <p:cNvSpPr>
            <a:spLocks noGrp="1"/>
          </p:cNvSpPr>
          <p:nvPr>
            <p:ph type="sldNum" sz="quarter" idx="12"/>
          </p:nvPr>
        </p:nvSpPr>
        <p:spPr>
          <a:xfrm>
            <a:off x="9896911" y="5410199"/>
            <a:ext cx="771089" cy="365125"/>
          </a:xfrm>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lede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da-DK" noProof="0"/>
              <a:t>Klik for at redigere titeltypografier i master</a:t>
            </a:r>
          </a:p>
        </p:txBody>
      </p:sp>
      <p:sp>
        <p:nvSpPr>
          <p:cNvPr id="3" name="Pladsholder til billede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da-DK" noProof="0"/>
              <a:t>Klik på ikonet for at tilføje et billede</a:t>
            </a:r>
          </a:p>
        </p:txBody>
      </p:sp>
      <p:sp>
        <p:nvSpPr>
          <p:cNvPr id="4" name="Pladsholder til tekst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a-DK" noProof="0"/>
              <a:t>Rediger teksttypografier i master</a:t>
            </a:r>
          </a:p>
        </p:txBody>
      </p:sp>
      <p:sp>
        <p:nvSpPr>
          <p:cNvPr id="5" name="Pladsholder til dato 4"/>
          <p:cNvSpPr>
            <a:spLocks noGrp="1"/>
          </p:cNvSpPr>
          <p:nvPr>
            <p:ph type="dt" sz="half" idx="10"/>
          </p:nvPr>
        </p:nvSpPr>
        <p:spPr/>
        <p:txBody>
          <a:bodyPr rtlCol="0"/>
          <a:lstStyle/>
          <a:p>
            <a:pPr rtl="0"/>
            <a:fld id="{71D36CF1-530F-483F-841C-E2269C51F572}" type="datetime1">
              <a:rPr lang="da-DK" noProof="0" smtClean="0"/>
              <a:t>12-10-2021</a:t>
            </a:fld>
            <a:endParaRPr lang="da-DK" noProof="0"/>
          </a:p>
        </p:txBody>
      </p:sp>
      <p:sp>
        <p:nvSpPr>
          <p:cNvPr id="6" name="Pladsholder til sidefod 5"/>
          <p:cNvSpPr>
            <a:spLocks noGrp="1"/>
          </p:cNvSpPr>
          <p:nvPr>
            <p:ph type="ftr" sz="quarter" idx="11"/>
          </p:nvPr>
        </p:nvSpPr>
        <p:spPr/>
        <p:txBody>
          <a:bodyPr rtlCol="0"/>
          <a:lstStyle/>
          <a:p>
            <a:pPr rtl="0"/>
            <a:endParaRPr lang="da-DK" noProof="0"/>
          </a:p>
        </p:txBody>
      </p:sp>
      <p:sp>
        <p:nvSpPr>
          <p:cNvPr id="7" name="Pladsholder til slidenummer 6"/>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og indho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da-DK" noProof="0"/>
              <a:t>Klik for at redigere titeltypografier i master</a:t>
            </a:r>
          </a:p>
        </p:txBody>
      </p:sp>
      <p:sp>
        <p:nvSpPr>
          <p:cNvPr id="4" name="Pladsholder til tekst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a-DK" noProof="0"/>
              <a:t>Rediger teksttypografier i master</a:t>
            </a:r>
          </a:p>
        </p:txBody>
      </p:sp>
      <p:sp>
        <p:nvSpPr>
          <p:cNvPr id="5" name="Pladsholder til dato 4"/>
          <p:cNvSpPr>
            <a:spLocks noGrp="1"/>
          </p:cNvSpPr>
          <p:nvPr>
            <p:ph type="dt" sz="half" idx="10"/>
          </p:nvPr>
        </p:nvSpPr>
        <p:spPr/>
        <p:txBody>
          <a:bodyPr rtlCol="0"/>
          <a:lstStyle/>
          <a:p>
            <a:pPr rtl="0"/>
            <a:fld id="{AA5A72F9-A3ED-49F4-82A3-0E424EAD4F0E}" type="datetime1">
              <a:rPr lang="da-DK" noProof="0" smtClean="0"/>
              <a:t>12-10-2021</a:t>
            </a:fld>
            <a:endParaRPr lang="da-DK" noProof="0"/>
          </a:p>
        </p:txBody>
      </p:sp>
      <p:sp>
        <p:nvSpPr>
          <p:cNvPr id="6" name="Pladsholder til sidefod 5"/>
          <p:cNvSpPr>
            <a:spLocks noGrp="1"/>
          </p:cNvSpPr>
          <p:nvPr>
            <p:ph type="ftr" sz="quarter" idx="11"/>
          </p:nvPr>
        </p:nvSpPr>
        <p:spPr/>
        <p:txBody>
          <a:bodyPr rtlCol="0"/>
          <a:lstStyle/>
          <a:p>
            <a:pPr rtl="0"/>
            <a:endParaRPr lang="da-DK" noProof="0"/>
          </a:p>
        </p:txBody>
      </p:sp>
      <p:sp>
        <p:nvSpPr>
          <p:cNvPr id="7" name="Pladsholder til slidenummer 6"/>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446212" y="609599"/>
            <a:ext cx="9302752" cy="2748429"/>
          </a:xfrm>
        </p:spPr>
        <p:txBody>
          <a:bodyPr rtlCol="0" anchor="ctr">
            <a:normAutofit/>
          </a:bodyPr>
          <a:lstStyle>
            <a:lvl1pPr>
              <a:defRPr sz="3600"/>
            </a:lvl1pPr>
          </a:lstStyle>
          <a:p>
            <a:pPr rtl="0"/>
            <a:r>
              <a:rPr lang="da-DK" noProof="0"/>
              <a:t>Klik for at redigere titeltypografier i master</a:t>
            </a:r>
          </a:p>
        </p:txBody>
      </p:sp>
      <p:sp>
        <p:nvSpPr>
          <p:cNvPr id="12" name="Pladsholder til tekst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a-DK" noProof="0"/>
              <a:t>Rediger teksttypografier i master</a:t>
            </a:r>
          </a:p>
        </p:txBody>
      </p:sp>
      <p:sp>
        <p:nvSpPr>
          <p:cNvPr id="4" name="Pladsholder til tekst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a-DK" noProof="0"/>
              <a:t>Rediger teksttypografier i master</a:t>
            </a:r>
          </a:p>
        </p:txBody>
      </p:sp>
      <p:sp>
        <p:nvSpPr>
          <p:cNvPr id="5" name="Pladsholder til dato 4"/>
          <p:cNvSpPr>
            <a:spLocks noGrp="1"/>
          </p:cNvSpPr>
          <p:nvPr>
            <p:ph type="dt" sz="half" idx="10"/>
          </p:nvPr>
        </p:nvSpPr>
        <p:spPr/>
        <p:txBody>
          <a:bodyPr rtlCol="0"/>
          <a:lstStyle/>
          <a:p>
            <a:pPr rtl="0"/>
            <a:fld id="{238160C7-81C8-4B1B-8AD9-C18732A212CF}" type="datetime1">
              <a:rPr lang="da-DK" noProof="0" smtClean="0"/>
              <a:t>12-10-2021</a:t>
            </a:fld>
            <a:endParaRPr lang="da-DK" noProof="0"/>
          </a:p>
        </p:txBody>
      </p:sp>
      <p:sp>
        <p:nvSpPr>
          <p:cNvPr id="6" name="Pladsholder til sidefod 5"/>
          <p:cNvSpPr>
            <a:spLocks noGrp="1"/>
          </p:cNvSpPr>
          <p:nvPr>
            <p:ph type="ftr" sz="quarter" idx="11"/>
          </p:nvPr>
        </p:nvSpPr>
        <p:spPr/>
        <p:txBody>
          <a:bodyPr rtlCol="0"/>
          <a:lstStyle/>
          <a:p>
            <a:pPr rtl="0"/>
            <a:endParaRPr lang="da-DK" noProof="0"/>
          </a:p>
        </p:txBody>
      </p:sp>
      <p:sp>
        <p:nvSpPr>
          <p:cNvPr id="7" name="Pladsholder til slidenummer 6"/>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
        <p:nvSpPr>
          <p:cNvPr id="60" name="Tekstfelt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a-DK" sz="8000" noProof="0">
                <a:solidFill>
                  <a:schemeClr val="tx1"/>
                </a:solidFill>
                <a:effectLst/>
              </a:rPr>
              <a:t>"</a:t>
            </a:r>
          </a:p>
        </p:txBody>
      </p:sp>
      <p:sp>
        <p:nvSpPr>
          <p:cNvPr id="61" name="Tekstfelt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a-DK" sz="8000" noProof="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vnekor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da-DK" noProof="0"/>
              <a:t>Klik for at redigere titeltypografier i master</a:t>
            </a:r>
          </a:p>
        </p:txBody>
      </p:sp>
      <p:sp>
        <p:nvSpPr>
          <p:cNvPr id="4" name="Pladsholder til tekst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a-DK" noProof="0"/>
              <a:t>Rediger teksttypografier i master</a:t>
            </a:r>
          </a:p>
        </p:txBody>
      </p:sp>
      <p:sp>
        <p:nvSpPr>
          <p:cNvPr id="5" name="Pladsholder til dato 4"/>
          <p:cNvSpPr>
            <a:spLocks noGrp="1"/>
          </p:cNvSpPr>
          <p:nvPr>
            <p:ph type="dt" sz="half" idx="10"/>
          </p:nvPr>
        </p:nvSpPr>
        <p:spPr/>
        <p:txBody>
          <a:bodyPr rtlCol="0"/>
          <a:lstStyle/>
          <a:p>
            <a:pPr rtl="0"/>
            <a:fld id="{9935BF35-26A2-4961-BC72-374F74BF1C34}" type="datetime1">
              <a:rPr lang="da-DK" noProof="0" smtClean="0"/>
              <a:t>12-10-2021</a:t>
            </a:fld>
            <a:endParaRPr lang="da-DK" noProof="0"/>
          </a:p>
        </p:txBody>
      </p:sp>
      <p:sp>
        <p:nvSpPr>
          <p:cNvPr id="6" name="Pladsholder til sidefod 5"/>
          <p:cNvSpPr>
            <a:spLocks noGrp="1"/>
          </p:cNvSpPr>
          <p:nvPr>
            <p:ph type="ftr" sz="quarter" idx="11"/>
          </p:nvPr>
        </p:nvSpPr>
        <p:spPr/>
        <p:txBody>
          <a:bodyPr rtlCol="0"/>
          <a:lstStyle/>
          <a:p>
            <a:pPr rtl="0"/>
            <a:endParaRPr lang="da-DK" noProof="0"/>
          </a:p>
        </p:txBody>
      </p:sp>
      <p:sp>
        <p:nvSpPr>
          <p:cNvPr id="7" name="Pladsholder til slidenummer 6"/>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ner">
    <p:spTree>
      <p:nvGrpSpPr>
        <p:cNvPr id="1" name=""/>
        <p:cNvGrpSpPr/>
        <p:nvPr/>
      </p:nvGrpSpPr>
      <p:grpSpPr>
        <a:xfrm>
          <a:off x="0" y="0"/>
          <a:ext cx="0" cy="0"/>
          <a:chOff x="0" y="0"/>
          <a:chExt cx="0" cy="0"/>
        </a:xfrm>
      </p:grpSpPr>
      <p:sp>
        <p:nvSpPr>
          <p:cNvPr id="15" name="Titel 1"/>
          <p:cNvSpPr>
            <a:spLocks noGrp="1"/>
          </p:cNvSpPr>
          <p:nvPr>
            <p:ph type="title" hasCustomPrompt="1"/>
          </p:nvPr>
        </p:nvSpPr>
        <p:spPr>
          <a:xfrm>
            <a:off x="1141413" y="609600"/>
            <a:ext cx="9905998" cy="1905000"/>
          </a:xfrm>
        </p:spPr>
        <p:txBody>
          <a:bodyPr rtlCol="0"/>
          <a:lstStyle/>
          <a:p>
            <a:pPr rtl="0"/>
            <a:r>
              <a:rPr lang="da-DK" noProof="0"/>
              <a:t>Klik for at redigere titeltypografier i master</a:t>
            </a:r>
          </a:p>
        </p:txBody>
      </p:sp>
      <p:sp>
        <p:nvSpPr>
          <p:cNvPr id="7" name="Pladsholder til tekst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a-DK" noProof="0"/>
              <a:t>Rediger teksttypografier i master</a:t>
            </a:r>
          </a:p>
        </p:txBody>
      </p:sp>
      <p:sp>
        <p:nvSpPr>
          <p:cNvPr id="8" name="Pladsholder til tekst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a-DK" noProof="0"/>
              <a:t>Rediger teksttypografier i master</a:t>
            </a:r>
          </a:p>
        </p:txBody>
      </p:sp>
      <p:sp>
        <p:nvSpPr>
          <p:cNvPr id="9" name="Pladsholder til tekst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a-DK" noProof="0"/>
              <a:t>Rediger teksttypografier i master</a:t>
            </a:r>
          </a:p>
        </p:txBody>
      </p:sp>
      <p:sp>
        <p:nvSpPr>
          <p:cNvPr id="10" name="Pladsholder til tekst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a-DK" noProof="0"/>
              <a:t>Rediger teksttypografier i master</a:t>
            </a:r>
          </a:p>
        </p:txBody>
      </p:sp>
      <p:sp>
        <p:nvSpPr>
          <p:cNvPr id="11" name="Pladsholder til tekst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a-DK" noProof="0"/>
              <a:t>Rediger teksttypografier i master</a:t>
            </a:r>
          </a:p>
        </p:txBody>
      </p:sp>
      <p:sp>
        <p:nvSpPr>
          <p:cNvPr id="12" name="Pladsholder til tekst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a-DK" noProof="0"/>
              <a:t>Rediger teksttypografier i master</a:t>
            </a:r>
          </a:p>
        </p:txBody>
      </p:sp>
      <p:sp>
        <p:nvSpPr>
          <p:cNvPr id="3" name="Pladsholder til dato 2"/>
          <p:cNvSpPr>
            <a:spLocks noGrp="1"/>
          </p:cNvSpPr>
          <p:nvPr>
            <p:ph type="dt" sz="half" idx="10"/>
          </p:nvPr>
        </p:nvSpPr>
        <p:spPr/>
        <p:txBody>
          <a:bodyPr rtlCol="0"/>
          <a:lstStyle/>
          <a:p>
            <a:pPr rtl="0"/>
            <a:fld id="{6867D1EC-2E9A-4764-AB49-EA4304BD06DD}" type="datetime1">
              <a:rPr lang="da-DK" noProof="0" smtClean="0"/>
              <a:t>12-10-2021</a:t>
            </a:fld>
            <a:endParaRPr lang="da-DK" noProof="0"/>
          </a:p>
        </p:txBody>
      </p:sp>
      <p:sp>
        <p:nvSpPr>
          <p:cNvPr id="4" name="Pladsholder til sidefod 3"/>
          <p:cNvSpPr>
            <a:spLocks noGrp="1"/>
          </p:cNvSpPr>
          <p:nvPr>
            <p:ph type="ftr" sz="quarter" idx="11"/>
          </p:nvPr>
        </p:nvSpPr>
        <p:spPr/>
        <p:txBody>
          <a:bodyPr rtlCol="0"/>
          <a:lstStyle/>
          <a:p>
            <a:pPr rtl="0"/>
            <a:endParaRPr lang="da-DK" noProof="0"/>
          </a:p>
        </p:txBody>
      </p:sp>
      <p:sp>
        <p:nvSpPr>
          <p:cNvPr id="5" name="Pladsholder til slidenummer 4"/>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ner med billede">
    <p:spTree>
      <p:nvGrpSpPr>
        <p:cNvPr id="1" name=""/>
        <p:cNvGrpSpPr/>
        <p:nvPr/>
      </p:nvGrpSpPr>
      <p:grpSpPr>
        <a:xfrm>
          <a:off x="0" y="0"/>
          <a:ext cx="0" cy="0"/>
          <a:chOff x="0" y="0"/>
          <a:chExt cx="0" cy="0"/>
        </a:xfrm>
      </p:grpSpPr>
      <p:sp>
        <p:nvSpPr>
          <p:cNvPr id="30" name="Titel 1"/>
          <p:cNvSpPr>
            <a:spLocks noGrp="1"/>
          </p:cNvSpPr>
          <p:nvPr>
            <p:ph type="title" hasCustomPrompt="1"/>
          </p:nvPr>
        </p:nvSpPr>
        <p:spPr>
          <a:xfrm>
            <a:off x="1141411" y="609600"/>
            <a:ext cx="9905999" cy="1905000"/>
          </a:xfrm>
        </p:spPr>
        <p:txBody>
          <a:bodyPr rtlCol="0"/>
          <a:lstStyle/>
          <a:p>
            <a:pPr rtl="0"/>
            <a:r>
              <a:rPr lang="da-DK" noProof="0"/>
              <a:t>Klik for at redigere titeltypografier i master</a:t>
            </a:r>
          </a:p>
        </p:txBody>
      </p:sp>
      <p:sp>
        <p:nvSpPr>
          <p:cNvPr id="19" name="Pladsholder til tekst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a-DK" noProof="0"/>
              <a:t>Rediger teksttypografier i master</a:t>
            </a:r>
          </a:p>
        </p:txBody>
      </p:sp>
      <p:sp>
        <p:nvSpPr>
          <p:cNvPr id="20" name="Pladsholder til billede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a-DK" noProof="0"/>
              <a:t>Klik på ikonet for at tilføje et billede</a:t>
            </a:r>
          </a:p>
        </p:txBody>
      </p:sp>
      <p:sp>
        <p:nvSpPr>
          <p:cNvPr id="21" name="Pladsholder til tekst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a-DK" noProof="0"/>
              <a:t>Rediger teksttypografier i master</a:t>
            </a:r>
          </a:p>
        </p:txBody>
      </p:sp>
      <p:sp>
        <p:nvSpPr>
          <p:cNvPr id="22" name="Pladsholder til tekst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a-DK" noProof="0"/>
              <a:t>Rediger teksttypografier i master</a:t>
            </a:r>
          </a:p>
        </p:txBody>
      </p:sp>
      <p:sp>
        <p:nvSpPr>
          <p:cNvPr id="23" name="Pladsholder til billede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a-DK" noProof="0"/>
              <a:t>Klik på ikonet for at tilføje et billede</a:t>
            </a:r>
          </a:p>
        </p:txBody>
      </p:sp>
      <p:sp>
        <p:nvSpPr>
          <p:cNvPr id="24" name="Pladsholder til tekst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a-DK" noProof="0"/>
              <a:t>Rediger teksttypografier i master</a:t>
            </a:r>
          </a:p>
        </p:txBody>
      </p:sp>
      <p:sp>
        <p:nvSpPr>
          <p:cNvPr id="25" name="Pladsholder til tekst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a-DK" noProof="0"/>
              <a:t>Rediger teksttypografier i master</a:t>
            </a:r>
          </a:p>
        </p:txBody>
      </p:sp>
      <p:sp>
        <p:nvSpPr>
          <p:cNvPr id="26" name="Pladsholder til billede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a-DK" noProof="0"/>
              <a:t>Klik på ikonet for at tilføje et billede</a:t>
            </a:r>
          </a:p>
        </p:txBody>
      </p:sp>
      <p:sp>
        <p:nvSpPr>
          <p:cNvPr id="27" name="Pladsholder til tekst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a-DK" noProof="0"/>
              <a:t>Rediger teksttypografier i master</a:t>
            </a:r>
          </a:p>
        </p:txBody>
      </p:sp>
      <p:sp>
        <p:nvSpPr>
          <p:cNvPr id="3" name="Pladsholder til dato 2"/>
          <p:cNvSpPr>
            <a:spLocks noGrp="1"/>
          </p:cNvSpPr>
          <p:nvPr>
            <p:ph type="dt" sz="half" idx="10"/>
          </p:nvPr>
        </p:nvSpPr>
        <p:spPr/>
        <p:txBody>
          <a:bodyPr rtlCol="0"/>
          <a:lstStyle/>
          <a:p>
            <a:pPr rtl="0"/>
            <a:fld id="{E8AF547E-279B-48CB-A198-0B6A7159716D}" type="datetime1">
              <a:rPr lang="da-DK" noProof="0" smtClean="0"/>
              <a:t>12-10-2021</a:t>
            </a:fld>
            <a:endParaRPr lang="da-DK" noProof="0"/>
          </a:p>
        </p:txBody>
      </p:sp>
      <p:sp>
        <p:nvSpPr>
          <p:cNvPr id="4" name="Pladsholder til sidefod 3"/>
          <p:cNvSpPr>
            <a:spLocks noGrp="1"/>
          </p:cNvSpPr>
          <p:nvPr>
            <p:ph type="ftr" sz="quarter" idx="11"/>
          </p:nvPr>
        </p:nvSpPr>
        <p:spPr/>
        <p:txBody>
          <a:bodyPr rtlCol="0"/>
          <a:lstStyle/>
          <a:p>
            <a:pPr rtl="0"/>
            <a:endParaRPr lang="da-DK" noProof="0"/>
          </a:p>
        </p:txBody>
      </p:sp>
      <p:sp>
        <p:nvSpPr>
          <p:cNvPr id="5" name="Pladsholder til slidenummer 4"/>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a-DK" noProof="0"/>
              <a:t>Klik for at redigere titeltypografier i master</a:t>
            </a:r>
          </a:p>
        </p:txBody>
      </p:sp>
      <p:sp>
        <p:nvSpPr>
          <p:cNvPr id="3" name="Pladsholder til lodret tekst 2"/>
          <p:cNvSpPr>
            <a:spLocks noGrp="1"/>
          </p:cNvSpPr>
          <p:nvPr>
            <p:ph type="body" orient="vert" idx="1" hasCustomPrompt="1"/>
          </p:nvPr>
        </p:nvSpPr>
        <p:spPr/>
        <p:txBody>
          <a:bodyPr vert="eaVert" rtlCol="0" anchor="t"/>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dato 3"/>
          <p:cNvSpPr>
            <a:spLocks noGrp="1"/>
          </p:cNvSpPr>
          <p:nvPr>
            <p:ph type="dt" sz="half" idx="10"/>
          </p:nvPr>
        </p:nvSpPr>
        <p:spPr/>
        <p:txBody>
          <a:bodyPr rtlCol="0"/>
          <a:lstStyle/>
          <a:p>
            <a:pPr rtl="0"/>
            <a:fld id="{2B10B392-C71E-4B5D-8747-8D98E4CF3C83}" type="datetime1">
              <a:rPr lang="da-DK" noProof="0" smtClean="0"/>
              <a:t>12-10-2021</a:t>
            </a:fld>
            <a:endParaRPr lang="da-DK" noProof="0"/>
          </a:p>
        </p:txBody>
      </p:sp>
      <p:sp>
        <p:nvSpPr>
          <p:cNvPr id="5" name="Pladsholder til sidefod 4"/>
          <p:cNvSpPr>
            <a:spLocks noGrp="1"/>
          </p:cNvSpPr>
          <p:nvPr>
            <p:ph type="ftr" sz="quarter" idx="11"/>
          </p:nvPr>
        </p:nvSpPr>
        <p:spPr/>
        <p:txBody>
          <a:bodyPr rtlCol="0"/>
          <a:lstStyle/>
          <a:p>
            <a:pPr rtl="0"/>
            <a:endParaRPr lang="da-DK" noProof="0"/>
          </a:p>
        </p:txBody>
      </p:sp>
      <p:sp>
        <p:nvSpPr>
          <p:cNvPr id="6" name="Pladsholder til slidenummer 5"/>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hasCustomPrompt="1"/>
          </p:nvPr>
        </p:nvSpPr>
        <p:spPr>
          <a:xfrm>
            <a:off x="9042400" y="609599"/>
            <a:ext cx="2005011" cy="5181601"/>
          </a:xfrm>
        </p:spPr>
        <p:txBody>
          <a:bodyPr vert="eaVert" rtlCol="0"/>
          <a:lstStyle/>
          <a:p>
            <a:pPr rtl="0"/>
            <a:r>
              <a:rPr lang="da-DK" noProof="0"/>
              <a:t>Klik for at redigere titeltypografier i master</a:t>
            </a:r>
          </a:p>
        </p:txBody>
      </p:sp>
      <p:sp>
        <p:nvSpPr>
          <p:cNvPr id="3" name="Pladsholder til lodret tekst 2"/>
          <p:cNvSpPr>
            <a:spLocks noGrp="1"/>
          </p:cNvSpPr>
          <p:nvPr>
            <p:ph type="body" orient="vert" idx="1" hasCustomPrompt="1"/>
          </p:nvPr>
        </p:nvSpPr>
        <p:spPr>
          <a:xfrm>
            <a:off x="1141410" y="609599"/>
            <a:ext cx="7748590" cy="5181601"/>
          </a:xfrm>
        </p:spPr>
        <p:txBody>
          <a:bodyPr vert="eaVert"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dato 3"/>
          <p:cNvSpPr>
            <a:spLocks noGrp="1"/>
          </p:cNvSpPr>
          <p:nvPr>
            <p:ph type="dt" sz="half" idx="10"/>
          </p:nvPr>
        </p:nvSpPr>
        <p:spPr/>
        <p:txBody>
          <a:bodyPr rtlCol="0"/>
          <a:lstStyle/>
          <a:p>
            <a:pPr rtl="0"/>
            <a:fld id="{C5CBB2A3-3A47-48CA-899F-A78D5E88AF43}" type="datetime1">
              <a:rPr lang="da-DK" noProof="0" smtClean="0"/>
              <a:t>12-10-2021</a:t>
            </a:fld>
            <a:endParaRPr lang="da-DK" noProof="0"/>
          </a:p>
        </p:txBody>
      </p:sp>
      <p:sp>
        <p:nvSpPr>
          <p:cNvPr id="5" name="Pladsholder til sidefod 4"/>
          <p:cNvSpPr>
            <a:spLocks noGrp="1"/>
          </p:cNvSpPr>
          <p:nvPr>
            <p:ph type="ftr" sz="quarter" idx="11"/>
          </p:nvPr>
        </p:nvSpPr>
        <p:spPr/>
        <p:txBody>
          <a:bodyPr rtlCol="0"/>
          <a:lstStyle/>
          <a:p>
            <a:pPr rtl="0"/>
            <a:endParaRPr lang="da-DK" noProof="0"/>
          </a:p>
        </p:txBody>
      </p:sp>
      <p:sp>
        <p:nvSpPr>
          <p:cNvPr id="6" name="Pladsholder til slidenummer 5"/>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a-DK" noProof="0"/>
              <a:t>Klik for at redigere titeltypografier i master</a:t>
            </a:r>
          </a:p>
        </p:txBody>
      </p:sp>
      <p:sp>
        <p:nvSpPr>
          <p:cNvPr id="3" name="Pladsholder til indhold 2"/>
          <p:cNvSpPr>
            <a:spLocks noGrp="1"/>
          </p:cNvSpPr>
          <p:nvPr>
            <p:ph idx="1" hasCustomPrompt="1"/>
          </p:nvPr>
        </p:nvSpPr>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dato 3"/>
          <p:cNvSpPr>
            <a:spLocks noGrp="1"/>
          </p:cNvSpPr>
          <p:nvPr>
            <p:ph type="dt" sz="half" idx="10"/>
          </p:nvPr>
        </p:nvSpPr>
        <p:spPr/>
        <p:txBody>
          <a:bodyPr rtlCol="0"/>
          <a:lstStyle/>
          <a:p>
            <a:pPr rtl="0"/>
            <a:fld id="{F1DABED5-7C0D-4FE1-AC20-CBBF46100A27}" type="datetime1">
              <a:rPr lang="da-DK" noProof="0" smtClean="0"/>
              <a:t>12-10-2021</a:t>
            </a:fld>
            <a:endParaRPr lang="da-DK" noProof="0"/>
          </a:p>
        </p:txBody>
      </p:sp>
      <p:sp>
        <p:nvSpPr>
          <p:cNvPr id="5" name="Pladsholder til sidefod 4"/>
          <p:cNvSpPr>
            <a:spLocks noGrp="1"/>
          </p:cNvSpPr>
          <p:nvPr>
            <p:ph type="ftr" sz="quarter" idx="11"/>
          </p:nvPr>
        </p:nvSpPr>
        <p:spPr/>
        <p:txBody>
          <a:bodyPr rtlCol="0"/>
          <a:lstStyle/>
          <a:p>
            <a:pPr rtl="0"/>
            <a:endParaRPr lang="da-DK" noProof="0"/>
          </a:p>
        </p:txBody>
      </p:sp>
      <p:sp>
        <p:nvSpPr>
          <p:cNvPr id="6" name="Pladsholder til slidenummer 5"/>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da-DK" noProof="0"/>
              <a:t>Klik for at redigere titeltypografier i master</a:t>
            </a:r>
          </a:p>
        </p:txBody>
      </p:sp>
      <p:sp>
        <p:nvSpPr>
          <p:cNvPr id="3" name="Pladsholder til tekst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a-DK" noProof="0"/>
              <a:t>Rediger teksttypografier i master</a:t>
            </a:r>
          </a:p>
        </p:txBody>
      </p:sp>
      <p:sp>
        <p:nvSpPr>
          <p:cNvPr id="4" name="Pladsholder til dato 3"/>
          <p:cNvSpPr>
            <a:spLocks noGrp="1"/>
          </p:cNvSpPr>
          <p:nvPr>
            <p:ph type="dt" sz="half" idx="10"/>
          </p:nvPr>
        </p:nvSpPr>
        <p:spPr/>
        <p:txBody>
          <a:bodyPr rtlCol="0"/>
          <a:lstStyle/>
          <a:p>
            <a:pPr rtl="0"/>
            <a:fld id="{B1811141-E89B-4DA5-87B1-98A99169878D}" type="datetime1">
              <a:rPr lang="da-DK" noProof="0" smtClean="0"/>
              <a:t>12-10-2021</a:t>
            </a:fld>
            <a:endParaRPr lang="da-DK" noProof="0"/>
          </a:p>
        </p:txBody>
      </p:sp>
      <p:sp>
        <p:nvSpPr>
          <p:cNvPr id="5" name="Pladsholder til sidefod 4"/>
          <p:cNvSpPr>
            <a:spLocks noGrp="1"/>
          </p:cNvSpPr>
          <p:nvPr>
            <p:ph type="ftr" sz="quarter" idx="11"/>
          </p:nvPr>
        </p:nvSpPr>
        <p:spPr/>
        <p:txBody>
          <a:bodyPr rtlCol="0"/>
          <a:lstStyle/>
          <a:p>
            <a:pPr rtl="0"/>
            <a:endParaRPr lang="da-DK" noProof="0"/>
          </a:p>
        </p:txBody>
      </p:sp>
      <p:sp>
        <p:nvSpPr>
          <p:cNvPr id="6" name="Pladsholder til slidenummer 5"/>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a-DK" noProof="0"/>
              <a:t>Klik for at redigere titeltypografier i master</a:t>
            </a:r>
          </a:p>
        </p:txBody>
      </p:sp>
      <p:sp>
        <p:nvSpPr>
          <p:cNvPr id="3" name="Pladsholder til indhold 2"/>
          <p:cNvSpPr>
            <a:spLocks noGrp="1"/>
          </p:cNvSpPr>
          <p:nvPr>
            <p:ph sz="half" idx="1" hasCustomPrompt="1"/>
          </p:nvPr>
        </p:nvSpPr>
        <p:spPr>
          <a:xfrm>
            <a:off x="1141410" y="2249486"/>
            <a:ext cx="4878389" cy="3541714"/>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indhold 3"/>
          <p:cNvSpPr>
            <a:spLocks noGrp="1"/>
          </p:cNvSpPr>
          <p:nvPr>
            <p:ph sz="half" idx="2" hasCustomPrompt="1"/>
          </p:nvPr>
        </p:nvSpPr>
        <p:spPr>
          <a:xfrm>
            <a:off x="6172200" y="2249486"/>
            <a:ext cx="4875211" cy="3541714"/>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5" name="Pladsholder til dato 4"/>
          <p:cNvSpPr>
            <a:spLocks noGrp="1"/>
          </p:cNvSpPr>
          <p:nvPr>
            <p:ph type="dt" sz="half" idx="10"/>
          </p:nvPr>
        </p:nvSpPr>
        <p:spPr/>
        <p:txBody>
          <a:bodyPr rtlCol="0"/>
          <a:lstStyle/>
          <a:p>
            <a:pPr rtl="0"/>
            <a:fld id="{9C6D6A3C-053B-4D13-AFAC-10169AC5309C}" type="datetime1">
              <a:rPr lang="da-DK" noProof="0" smtClean="0"/>
              <a:t>12-10-2021</a:t>
            </a:fld>
            <a:endParaRPr lang="da-DK" noProof="0"/>
          </a:p>
        </p:txBody>
      </p:sp>
      <p:sp>
        <p:nvSpPr>
          <p:cNvPr id="6" name="Pladsholder til sidefod 5"/>
          <p:cNvSpPr>
            <a:spLocks noGrp="1"/>
          </p:cNvSpPr>
          <p:nvPr>
            <p:ph type="ftr" sz="quarter" idx="11"/>
          </p:nvPr>
        </p:nvSpPr>
        <p:spPr/>
        <p:txBody>
          <a:bodyPr rtlCol="0"/>
          <a:lstStyle/>
          <a:p>
            <a:pPr rtl="0"/>
            <a:endParaRPr lang="da-DK" noProof="0"/>
          </a:p>
        </p:txBody>
      </p:sp>
      <p:sp>
        <p:nvSpPr>
          <p:cNvPr id="7" name="Pladsholder til slidenummer 6"/>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619126"/>
            <a:ext cx="9906000" cy="1477961"/>
          </a:xfrm>
        </p:spPr>
        <p:txBody>
          <a:bodyPr rtlCol="0"/>
          <a:lstStyle/>
          <a:p>
            <a:pPr rtl="0"/>
            <a:r>
              <a:rPr lang="da-DK" noProof="0"/>
              <a:t>Klik for at redigere titeltypografier i master</a:t>
            </a:r>
          </a:p>
        </p:txBody>
      </p:sp>
      <p:sp>
        <p:nvSpPr>
          <p:cNvPr id="3" name="Pladsholder til tekst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a-DK" noProof="0"/>
              <a:t>Rediger teksttypografier i master</a:t>
            </a:r>
          </a:p>
        </p:txBody>
      </p:sp>
      <p:sp>
        <p:nvSpPr>
          <p:cNvPr id="4" name="Pladsholder til indhold 3"/>
          <p:cNvSpPr>
            <a:spLocks noGrp="1"/>
          </p:cNvSpPr>
          <p:nvPr>
            <p:ph sz="half" idx="2" hasCustomPrompt="1"/>
          </p:nvPr>
        </p:nvSpPr>
        <p:spPr>
          <a:xfrm>
            <a:off x="1141410" y="3073397"/>
            <a:ext cx="4878391" cy="2717801"/>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5" name="Pladsholder til tekst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a-DK" noProof="0"/>
              <a:t>Rediger teksttypografier i master</a:t>
            </a:r>
          </a:p>
        </p:txBody>
      </p:sp>
      <p:sp>
        <p:nvSpPr>
          <p:cNvPr id="6" name="Pladsholder til indhold 5"/>
          <p:cNvSpPr>
            <a:spLocks noGrp="1"/>
          </p:cNvSpPr>
          <p:nvPr>
            <p:ph sz="quarter" idx="4" hasCustomPrompt="1"/>
          </p:nvPr>
        </p:nvSpPr>
        <p:spPr>
          <a:xfrm>
            <a:off x="6172200" y="3073397"/>
            <a:ext cx="4875210" cy="2717801"/>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7" name="Pladsholder til dato 6"/>
          <p:cNvSpPr>
            <a:spLocks noGrp="1"/>
          </p:cNvSpPr>
          <p:nvPr>
            <p:ph type="dt" sz="half" idx="10"/>
          </p:nvPr>
        </p:nvSpPr>
        <p:spPr/>
        <p:txBody>
          <a:bodyPr rtlCol="0"/>
          <a:lstStyle/>
          <a:p>
            <a:pPr rtl="0"/>
            <a:fld id="{AEABB77B-A27C-4AE4-AE5C-F67099DD0AFC}" type="datetime1">
              <a:rPr lang="da-DK" noProof="0" smtClean="0"/>
              <a:t>12-10-2021</a:t>
            </a:fld>
            <a:endParaRPr lang="da-DK" noProof="0"/>
          </a:p>
        </p:txBody>
      </p:sp>
      <p:sp>
        <p:nvSpPr>
          <p:cNvPr id="8" name="Pladsholder til sidefod 7"/>
          <p:cNvSpPr>
            <a:spLocks noGrp="1"/>
          </p:cNvSpPr>
          <p:nvPr>
            <p:ph type="ftr" sz="quarter" idx="11"/>
          </p:nvPr>
        </p:nvSpPr>
        <p:spPr/>
        <p:txBody>
          <a:bodyPr rtlCol="0"/>
          <a:lstStyle/>
          <a:p>
            <a:pPr rtl="0"/>
            <a:endParaRPr lang="da-DK" noProof="0"/>
          </a:p>
        </p:txBody>
      </p:sp>
      <p:sp>
        <p:nvSpPr>
          <p:cNvPr id="9" name="Pladsholder til slidenummer 8"/>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a-DK" noProof="0"/>
              <a:t>Klik for at redigere titeltypografier i master</a:t>
            </a:r>
          </a:p>
        </p:txBody>
      </p:sp>
      <p:sp>
        <p:nvSpPr>
          <p:cNvPr id="3" name="Pladsholder til dato 2"/>
          <p:cNvSpPr>
            <a:spLocks noGrp="1"/>
          </p:cNvSpPr>
          <p:nvPr>
            <p:ph type="dt" sz="half" idx="10"/>
          </p:nvPr>
        </p:nvSpPr>
        <p:spPr/>
        <p:txBody>
          <a:bodyPr rtlCol="0"/>
          <a:lstStyle/>
          <a:p>
            <a:pPr rtl="0"/>
            <a:fld id="{7FE42259-E751-4285-8936-BF2E016F8F7A}" type="datetime1">
              <a:rPr lang="da-DK" noProof="0" smtClean="0"/>
              <a:t>12-10-2021</a:t>
            </a:fld>
            <a:endParaRPr lang="da-DK" noProof="0"/>
          </a:p>
        </p:txBody>
      </p:sp>
      <p:sp>
        <p:nvSpPr>
          <p:cNvPr id="4" name="Pladsholder til sidefod 3"/>
          <p:cNvSpPr>
            <a:spLocks noGrp="1"/>
          </p:cNvSpPr>
          <p:nvPr>
            <p:ph type="ftr" sz="quarter" idx="11"/>
          </p:nvPr>
        </p:nvSpPr>
        <p:spPr/>
        <p:txBody>
          <a:bodyPr rtlCol="0"/>
          <a:lstStyle/>
          <a:p>
            <a:pPr rtl="0"/>
            <a:endParaRPr lang="da-DK" noProof="0"/>
          </a:p>
        </p:txBody>
      </p:sp>
      <p:sp>
        <p:nvSpPr>
          <p:cNvPr id="5" name="Pladsholder til slidenummer 4"/>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rtlCol="0"/>
          <a:lstStyle/>
          <a:p>
            <a:pPr rtl="0"/>
            <a:fld id="{44FB77FE-73BA-4E29-8909-0FFB0BBF5DB5}" type="datetime1">
              <a:rPr lang="da-DK" noProof="0" smtClean="0"/>
              <a:t>12-10-2021</a:t>
            </a:fld>
            <a:endParaRPr lang="da-DK" noProof="0"/>
          </a:p>
        </p:txBody>
      </p:sp>
      <p:sp>
        <p:nvSpPr>
          <p:cNvPr id="3" name="Pladsholder til sidefod 2"/>
          <p:cNvSpPr>
            <a:spLocks noGrp="1"/>
          </p:cNvSpPr>
          <p:nvPr>
            <p:ph type="ftr" sz="quarter" idx="11"/>
          </p:nvPr>
        </p:nvSpPr>
        <p:spPr/>
        <p:txBody>
          <a:bodyPr rtlCol="0"/>
          <a:lstStyle/>
          <a:p>
            <a:pPr rtl="0"/>
            <a:endParaRPr lang="da-DK" noProof="0"/>
          </a:p>
        </p:txBody>
      </p:sp>
      <p:sp>
        <p:nvSpPr>
          <p:cNvPr id="4" name="Pladsholder til slidenummer 3"/>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6705" y="609601"/>
            <a:ext cx="3856037" cy="1639884"/>
          </a:xfrm>
        </p:spPr>
        <p:txBody>
          <a:bodyPr rtlCol="0" anchor="b"/>
          <a:lstStyle>
            <a:lvl1pPr>
              <a:defRPr sz="3200"/>
            </a:lvl1pPr>
          </a:lstStyle>
          <a:p>
            <a:pPr rtl="0"/>
            <a:r>
              <a:rPr lang="da-DK" noProof="0"/>
              <a:t>Klik for at redigere titeltypografier i master</a:t>
            </a:r>
          </a:p>
        </p:txBody>
      </p:sp>
      <p:sp>
        <p:nvSpPr>
          <p:cNvPr id="3" name="Pladsholder til indhold 2"/>
          <p:cNvSpPr>
            <a:spLocks noGrp="1"/>
          </p:cNvSpPr>
          <p:nvPr>
            <p:ph idx="1" hasCustomPrompt="1"/>
          </p:nvPr>
        </p:nvSpPr>
        <p:spPr>
          <a:xfrm>
            <a:off x="5156200" y="592666"/>
            <a:ext cx="5891209" cy="5198534"/>
          </a:xfrm>
        </p:spPr>
        <p:txBody>
          <a:bodyPr rtlCol="0" anchor="ct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tekst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a-DK" noProof="0"/>
              <a:t>Rediger teksttypografier i master</a:t>
            </a:r>
          </a:p>
        </p:txBody>
      </p:sp>
      <p:sp>
        <p:nvSpPr>
          <p:cNvPr id="5" name="Pladsholder til dato 4"/>
          <p:cNvSpPr>
            <a:spLocks noGrp="1"/>
          </p:cNvSpPr>
          <p:nvPr>
            <p:ph type="dt" sz="half" idx="10"/>
          </p:nvPr>
        </p:nvSpPr>
        <p:spPr/>
        <p:txBody>
          <a:bodyPr rtlCol="0"/>
          <a:lstStyle/>
          <a:p>
            <a:pPr rtl="0"/>
            <a:fld id="{5BA81BD1-BFE3-4AEC-8421-515134E3731A}" type="datetime1">
              <a:rPr lang="da-DK" noProof="0" smtClean="0"/>
              <a:t>12-10-2021</a:t>
            </a:fld>
            <a:endParaRPr lang="da-DK" noProof="0"/>
          </a:p>
        </p:txBody>
      </p:sp>
      <p:sp>
        <p:nvSpPr>
          <p:cNvPr id="6" name="Pladsholder til sidefod 5"/>
          <p:cNvSpPr>
            <a:spLocks noGrp="1"/>
          </p:cNvSpPr>
          <p:nvPr>
            <p:ph type="ftr" sz="quarter" idx="11"/>
          </p:nvPr>
        </p:nvSpPr>
        <p:spPr/>
        <p:txBody>
          <a:bodyPr rtlCol="0"/>
          <a:lstStyle/>
          <a:p>
            <a:pPr rtl="0"/>
            <a:endParaRPr lang="da-DK" noProof="0"/>
          </a:p>
        </p:txBody>
      </p:sp>
      <p:sp>
        <p:nvSpPr>
          <p:cNvPr id="7" name="Pladsholder til slidenummer 6"/>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3" y="609600"/>
            <a:ext cx="5934508" cy="1639886"/>
          </a:xfrm>
        </p:spPr>
        <p:txBody>
          <a:bodyPr rtlCol="0" anchor="b"/>
          <a:lstStyle>
            <a:lvl1pPr>
              <a:defRPr sz="3200"/>
            </a:lvl1pPr>
          </a:lstStyle>
          <a:p>
            <a:pPr rtl="0"/>
            <a:r>
              <a:rPr lang="da-DK" noProof="0"/>
              <a:t>Klik for at redigere titeltypografier i master</a:t>
            </a:r>
          </a:p>
        </p:txBody>
      </p:sp>
      <p:sp>
        <p:nvSpPr>
          <p:cNvPr id="3" name="Pladsholder til billede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a-DK" noProof="0"/>
              <a:t>Klik på ikonet for at tilføje et billede</a:t>
            </a:r>
          </a:p>
        </p:txBody>
      </p:sp>
      <p:sp>
        <p:nvSpPr>
          <p:cNvPr id="4" name="Pladsholder til tekst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a-DK" noProof="0"/>
              <a:t>Rediger teksttypografier i master</a:t>
            </a:r>
          </a:p>
        </p:txBody>
      </p:sp>
      <p:sp>
        <p:nvSpPr>
          <p:cNvPr id="5" name="Pladsholder til dato 4"/>
          <p:cNvSpPr>
            <a:spLocks noGrp="1"/>
          </p:cNvSpPr>
          <p:nvPr>
            <p:ph type="dt" sz="half" idx="10"/>
          </p:nvPr>
        </p:nvSpPr>
        <p:spPr/>
        <p:txBody>
          <a:bodyPr rtlCol="0"/>
          <a:lstStyle/>
          <a:p>
            <a:pPr rtl="0"/>
            <a:fld id="{6347E2E2-A16F-41A4-BE59-FB3DE069FC02}" type="datetime1">
              <a:rPr lang="da-DK" noProof="0" smtClean="0"/>
              <a:t>12-10-2021</a:t>
            </a:fld>
            <a:endParaRPr lang="da-DK" noProof="0"/>
          </a:p>
        </p:txBody>
      </p:sp>
      <p:sp>
        <p:nvSpPr>
          <p:cNvPr id="6" name="Pladsholder til sidefod 5"/>
          <p:cNvSpPr>
            <a:spLocks noGrp="1"/>
          </p:cNvSpPr>
          <p:nvPr>
            <p:ph type="ftr" sz="quarter" idx="11"/>
          </p:nvPr>
        </p:nvSpPr>
        <p:spPr/>
        <p:txBody>
          <a:bodyPr rtlCol="0"/>
          <a:lstStyle/>
          <a:p>
            <a:pPr rtl="0"/>
            <a:endParaRPr lang="da-DK" noProof="0"/>
          </a:p>
        </p:txBody>
      </p:sp>
      <p:sp>
        <p:nvSpPr>
          <p:cNvPr id="7" name="Pladsholder til slidenummer 6"/>
          <p:cNvSpPr>
            <a:spLocks noGrp="1"/>
          </p:cNvSpPr>
          <p:nvPr>
            <p:ph type="sldNum" sz="quarter" idx="12"/>
          </p:nvPr>
        </p:nvSpPr>
        <p:spPr/>
        <p:txBody>
          <a:bodyPr rtlCol="0"/>
          <a:lstStyle/>
          <a:p>
            <a:pPr rtl="0"/>
            <a:fld id="{6D22F896-40B5-4ADD-8801-0D06FADFA095}" type="slidenum">
              <a:rPr lang="da-DK" noProof="0" smtClean="0"/>
              <a:t>‹nr.›</a:t>
            </a:fld>
            <a:endParaRPr lang="da-DK" noProof="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Billed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pe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uppe 8"/>
            <p:cNvGrpSpPr/>
            <p:nvPr/>
          </p:nvGrpSpPr>
          <p:grpSpPr>
            <a:xfrm>
              <a:off x="-14288" y="0"/>
              <a:ext cx="1220788" cy="6858001"/>
              <a:chOff x="-14288" y="0"/>
              <a:chExt cx="1220788" cy="6858001"/>
            </a:xfrm>
            <a:grpFill/>
          </p:grpSpPr>
          <p:sp>
            <p:nvSpPr>
              <p:cNvPr id="21" name="Rektangel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Kombinationstegning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Kombinationstegning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Kombinationstegning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Kombinationstegning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Kombinationstegning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Kombinationstegning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Kombinationstegning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Kombinationstegning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Kombinationstegning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Kombinationstegning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j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Kombinationstegning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Kombinationstegning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Kombinationstegning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Kombinationstegning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ktangel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Kombinationstegning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Kombinationstegning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Kombinationstegning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Kombinationstegning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Kombinationstegning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Kombinationstegning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Kombinationstegning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Kombinationstegning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Kombinationstegning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Kombinationstegning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pe 9"/>
            <p:cNvGrpSpPr/>
            <p:nvPr/>
          </p:nvGrpSpPr>
          <p:grpSpPr>
            <a:xfrm>
              <a:off x="11364912" y="0"/>
              <a:ext cx="674688" cy="6848476"/>
              <a:chOff x="11364912" y="0"/>
              <a:chExt cx="674688" cy="6848476"/>
            </a:xfrm>
            <a:grpFill/>
          </p:grpSpPr>
          <p:sp>
            <p:nvSpPr>
              <p:cNvPr id="11" name="Kombinationstegning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Kombinationstegning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Kombinationstegning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Kombinationstegning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Kombinationstegning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Kombinationstegning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Kombinationstegning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Kombinationstegning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Kombinationstegning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ktangel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Pladsholder til titel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da-DK" noProof="0"/>
          </a:p>
        </p:txBody>
      </p:sp>
      <p:sp>
        <p:nvSpPr>
          <p:cNvPr id="3" name="Pladsholder til tekst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dato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9FBC4EFB-BB59-4B2C-A6B9-BA1D304573C2}" type="datetime1">
              <a:rPr lang="da-DK" noProof="0" smtClean="0"/>
              <a:t>12-10-2021</a:t>
            </a:fld>
            <a:endParaRPr lang="da-DK" noProof="0"/>
          </a:p>
        </p:txBody>
      </p:sp>
      <p:sp>
        <p:nvSpPr>
          <p:cNvPr id="5" name="Pladsholder til sidefod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da-DK" noProof="0"/>
          </a:p>
        </p:txBody>
      </p:sp>
      <p:sp>
        <p:nvSpPr>
          <p:cNvPr id="6" name="Pladsholder til slidenumm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da-DK" noProof="0" smtClean="0"/>
              <a:pPr rtl="0"/>
              <a:t>‹nr.›</a:t>
            </a:fld>
            <a:endParaRPr lang="da-DK" noProof="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WXuK6gekU1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uppe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ktangel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a:p>
          </p:txBody>
        </p:sp>
        <p:pic>
          <p:nvPicPr>
            <p:cNvPr id="12" name="Billed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Billede 4" descr="Elpære">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uppe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ektangel med afrundet, diagonalt hjørn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da-DK"/>
            </a:p>
          </p:txBody>
        </p:sp>
        <p:grpSp>
          <p:nvGrpSpPr>
            <p:cNvPr id="16" name="Gruppe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Kombinationstegning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Kombinationstegning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Kombinationstegning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Kombinationstegning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Kombinationstegning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Kombinationstegning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Kombinationstegning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Kombinationstegning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Kombinationstegning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ktangel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Kombinationstegning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Kombinationstegning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Kombinationstegning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Kombinationstegning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Kombinationstegning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Kombinationstegning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Kombinationstegning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Kombinationstegning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Kombinationstegning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ktangel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el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rtlCol="0" anchor="ctr">
            <a:noAutofit/>
          </a:bodyPr>
          <a:lstStyle/>
          <a:p>
            <a:pPr algn="ctr" rtl="0"/>
            <a:r>
              <a:rPr lang="da-DK" sz="3800" dirty="0" err="1"/>
              <a:t>Introduction</a:t>
            </a:r>
            <a:r>
              <a:rPr lang="da-DK" sz="3800" dirty="0"/>
              <a:t> to </a:t>
            </a:r>
            <a:r>
              <a:rPr lang="da-DK" sz="3800" dirty="0" err="1"/>
              <a:t>algorithms</a:t>
            </a:r>
            <a:r>
              <a:rPr lang="da-DK" sz="3800" dirty="0"/>
              <a:t> and </a:t>
            </a:r>
            <a:r>
              <a:rPr lang="da-DK" sz="3800" dirty="0" err="1"/>
              <a:t>machine</a:t>
            </a:r>
            <a:r>
              <a:rPr lang="da-DK" sz="3800" dirty="0"/>
              <a:t> learning</a:t>
            </a:r>
          </a:p>
        </p:txBody>
      </p:sp>
      <p:sp>
        <p:nvSpPr>
          <p:cNvPr id="3" name="Undertitel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rtlCol="0">
            <a:normAutofit/>
          </a:bodyPr>
          <a:lstStyle/>
          <a:p>
            <a:pPr algn="ctr" rtl="0"/>
            <a:r>
              <a:rPr lang="da-DK" dirty="0" err="1"/>
              <a:t>What</a:t>
            </a:r>
            <a:r>
              <a:rPr lang="da-DK" dirty="0"/>
              <a:t> is </a:t>
            </a:r>
            <a:r>
              <a:rPr lang="da-DK" dirty="0" err="1"/>
              <a:t>machine</a:t>
            </a:r>
            <a:r>
              <a:rPr lang="da-DK" dirty="0"/>
              <a:t> learning?</a:t>
            </a:r>
          </a:p>
        </p:txBody>
      </p:sp>
      <p:sp>
        <p:nvSpPr>
          <p:cNvPr id="38" name="Rektangel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da-DK"/>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A02953-150B-4579-9BC9-9C382EFAE72C}"/>
              </a:ext>
            </a:extLst>
          </p:cNvPr>
          <p:cNvSpPr>
            <a:spLocks noGrp="1"/>
          </p:cNvSpPr>
          <p:nvPr>
            <p:ph type="title"/>
          </p:nvPr>
        </p:nvSpPr>
        <p:spPr/>
        <p:txBody>
          <a:bodyPr/>
          <a:lstStyle/>
          <a:p>
            <a:r>
              <a:rPr lang="da-DK" dirty="0"/>
              <a:t>Common </a:t>
            </a:r>
            <a:r>
              <a:rPr lang="da-DK" dirty="0" err="1"/>
              <a:t>vocabulary</a:t>
            </a:r>
            <a:r>
              <a:rPr lang="da-DK" dirty="0"/>
              <a:t> – the basics</a:t>
            </a:r>
          </a:p>
        </p:txBody>
      </p:sp>
      <p:sp>
        <p:nvSpPr>
          <p:cNvPr id="3" name="Pladsholder til indhold 2">
            <a:extLst>
              <a:ext uri="{FF2B5EF4-FFF2-40B4-BE49-F238E27FC236}">
                <a16:creationId xmlns:a16="http://schemas.microsoft.com/office/drawing/2014/main" id="{4847AC46-0140-4911-9365-3CE77F1B2AE0}"/>
              </a:ext>
            </a:extLst>
          </p:cNvPr>
          <p:cNvSpPr>
            <a:spLocks noGrp="1"/>
          </p:cNvSpPr>
          <p:nvPr>
            <p:ph idx="1"/>
          </p:nvPr>
        </p:nvSpPr>
        <p:spPr/>
        <p:txBody>
          <a:bodyPr/>
          <a:lstStyle/>
          <a:p>
            <a:r>
              <a:rPr lang="en-US" dirty="0"/>
              <a:t>Before diving into different aspects of machine learning, we need to define the somewhat </a:t>
            </a:r>
            <a:r>
              <a:rPr lang="en-US" dirty="0" err="1"/>
              <a:t>ambigous</a:t>
            </a:r>
            <a:r>
              <a:rPr lang="en-US" dirty="0"/>
              <a:t> words on the list and also my least favorite ones since they are the ones that are least precise. These concepts are:</a:t>
            </a:r>
          </a:p>
          <a:p>
            <a:r>
              <a:rPr lang="en-US" dirty="0"/>
              <a:t>Data science</a:t>
            </a:r>
          </a:p>
          <a:p>
            <a:r>
              <a:rPr lang="en-US" dirty="0"/>
              <a:t>Big data</a:t>
            </a:r>
          </a:p>
          <a:p>
            <a:r>
              <a:rPr lang="en-US" dirty="0"/>
              <a:t>Data driven</a:t>
            </a:r>
          </a:p>
        </p:txBody>
      </p:sp>
    </p:spTree>
    <p:extLst>
      <p:ext uri="{BB962C8B-B14F-4D97-AF65-F5344CB8AC3E}">
        <p14:creationId xmlns:p14="http://schemas.microsoft.com/office/powerpoint/2010/main" val="84886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519302-C54F-4B64-8975-B475D1198751}"/>
              </a:ext>
            </a:extLst>
          </p:cNvPr>
          <p:cNvSpPr>
            <a:spLocks noGrp="1"/>
          </p:cNvSpPr>
          <p:nvPr>
            <p:ph type="title"/>
          </p:nvPr>
        </p:nvSpPr>
        <p:spPr/>
        <p:txBody>
          <a:bodyPr/>
          <a:lstStyle/>
          <a:p>
            <a:r>
              <a:rPr lang="da-DK" dirty="0"/>
              <a:t>Big data driven data science?</a:t>
            </a:r>
          </a:p>
        </p:txBody>
      </p:sp>
      <p:sp>
        <p:nvSpPr>
          <p:cNvPr id="3" name="Pladsholder til indhold 2">
            <a:extLst>
              <a:ext uri="{FF2B5EF4-FFF2-40B4-BE49-F238E27FC236}">
                <a16:creationId xmlns:a16="http://schemas.microsoft.com/office/drawing/2014/main" id="{DE61070E-D195-4669-AB72-886CDC42C8C2}"/>
              </a:ext>
            </a:extLst>
          </p:cNvPr>
          <p:cNvSpPr>
            <a:spLocks noGrp="1"/>
          </p:cNvSpPr>
          <p:nvPr>
            <p:ph idx="1"/>
          </p:nvPr>
        </p:nvSpPr>
        <p:spPr>
          <a:xfrm>
            <a:off x="1141412" y="2249487"/>
            <a:ext cx="9905999" cy="4351610"/>
          </a:xfrm>
        </p:spPr>
        <p:txBody>
          <a:bodyPr>
            <a:normAutofit fontScale="92500" lnSpcReduction="10000"/>
          </a:bodyPr>
          <a:lstStyle/>
          <a:p>
            <a:r>
              <a:rPr lang="da-DK" dirty="0"/>
              <a:t>Data science, </a:t>
            </a:r>
            <a:r>
              <a:rPr lang="en-US" dirty="0" err="1"/>
              <a:t>accordning</a:t>
            </a:r>
            <a:r>
              <a:rPr lang="da-DK" dirty="0"/>
              <a:t> to IBM, </a:t>
            </a:r>
            <a:r>
              <a:rPr lang="en-US" dirty="0"/>
              <a:t>encompasses</a:t>
            </a:r>
            <a:r>
              <a:rPr lang="da-DK" dirty="0"/>
              <a:t>: ”</a:t>
            </a:r>
            <a:r>
              <a:rPr lang="en-US" dirty="0"/>
              <a:t>Preparing data for analysis and processing, performing advanced data analysis, and presenting the results to reveal patterns and enable stakeholders to draw informed conclusions.”</a:t>
            </a:r>
          </a:p>
          <a:p>
            <a:r>
              <a:rPr lang="en-US" dirty="0"/>
              <a:t>Right, so how is that different than any type of scientific method and especially statistics?</a:t>
            </a:r>
            <a:r>
              <a:rPr lang="da-DK" dirty="0"/>
              <a:t> The short </a:t>
            </a:r>
            <a:r>
              <a:rPr lang="da-DK" dirty="0" err="1"/>
              <a:t>answer</a:t>
            </a:r>
            <a:r>
              <a:rPr lang="da-DK" dirty="0"/>
              <a:t>: ”</a:t>
            </a:r>
            <a:r>
              <a:rPr lang="da-DK" dirty="0" err="1"/>
              <a:t>It’s</a:t>
            </a:r>
            <a:r>
              <a:rPr lang="da-DK" dirty="0"/>
              <a:t> not”. The long </a:t>
            </a:r>
            <a:r>
              <a:rPr lang="da-DK" dirty="0" err="1"/>
              <a:t>answer</a:t>
            </a:r>
            <a:r>
              <a:rPr lang="da-DK" dirty="0"/>
              <a:t> is, </a:t>
            </a:r>
            <a:r>
              <a:rPr lang="da-DK" dirty="0" err="1"/>
              <a:t>that</a:t>
            </a:r>
            <a:r>
              <a:rPr lang="da-DK" dirty="0"/>
              <a:t> data science </a:t>
            </a:r>
            <a:r>
              <a:rPr lang="da-DK" dirty="0" err="1"/>
              <a:t>revolves</a:t>
            </a:r>
            <a:r>
              <a:rPr lang="da-DK" dirty="0"/>
              <a:t> </a:t>
            </a:r>
            <a:r>
              <a:rPr lang="da-DK" dirty="0" err="1"/>
              <a:t>around</a:t>
            </a:r>
            <a:r>
              <a:rPr lang="da-DK" dirty="0"/>
              <a:t> the </a:t>
            </a:r>
            <a:r>
              <a:rPr lang="da-DK" dirty="0" err="1"/>
              <a:t>first</a:t>
            </a:r>
            <a:r>
              <a:rPr lang="da-DK" dirty="0"/>
              <a:t> part; </a:t>
            </a:r>
            <a:r>
              <a:rPr lang="da-DK" dirty="0" err="1"/>
              <a:t>preparing</a:t>
            </a:r>
            <a:r>
              <a:rPr lang="da-DK" dirty="0"/>
              <a:t> data of ANY kind for </a:t>
            </a:r>
            <a:r>
              <a:rPr lang="da-DK" dirty="0" err="1"/>
              <a:t>analysis</a:t>
            </a:r>
            <a:endParaRPr lang="da-DK" dirty="0"/>
          </a:p>
          <a:p>
            <a:r>
              <a:rPr lang="da-DK" dirty="0" err="1"/>
              <a:t>What</a:t>
            </a:r>
            <a:r>
              <a:rPr lang="da-DK" dirty="0"/>
              <a:t> is big data </a:t>
            </a:r>
            <a:r>
              <a:rPr lang="da-DK" dirty="0" err="1"/>
              <a:t>then</a:t>
            </a:r>
            <a:r>
              <a:rPr lang="da-DK" dirty="0"/>
              <a:t>? In the 90’s, </a:t>
            </a:r>
            <a:r>
              <a:rPr lang="da-DK" dirty="0" err="1"/>
              <a:t>size</a:t>
            </a:r>
            <a:r>
              <a:rPr lang="da-DK" dirty="0"/>
              <a:t> </a:t>
            </a:r>
            <a:r>
              <a:rPr lang="da-DK" dirty="0" err="1"/>
              <a:t>was</a:t>
            </a:r>
            <a:r>
              <a:rPr lang="da-DK" dirty="0"/>
              <a:t> the </a:t>
            </a:r>
            <a:r>
              <a:rPr lang="da-DK" dirty="0" err="1"/>
              <a:t>main</a:t>
            </a:r>
            <a:r>
              <a:rPr lang="da-DK" dirty="0"/>
              <a:t> </a:t>
            </a:r>
            <a:r>
              <a:rPr lang="da-DK" dirty="0" err="1"/>
              <a:t>aspect</a:t>
            </a:r>
            <a:r>
              <a:rPr lang="da-DK" dirty="0"/>
              <a:t> but </a:t>
            </a:r>
            <a:r>
              <a:rPr lang="da-DK" dirty="0" err="1"/>
              <a:t>now</a:t>
            </a:r>
            <a:r>
              <a:rPr lang="da-DK" dirty="0"/>
              <a:t>, big data is </a:t>
            </a:r>
            <a:r>
              <a:rPr lang="da-DK" dirty="0" err="1"/>
              <a:t>defined</a:t>
            </a:r>
            <a:r>
              <a:rPr lang="da-DK" dirty="0"/>
              <a:t> by </a:t>
            </a:r>
            <a:r>
              <a:rPr lang="da-DK" dirty="0" err="1"/>
              <a:t>either</a:t>
            </a:r>
            <a:r>
              <a:rPr lang="da-DK" dirty="0"/>
              <a:t> </a:t>
            </a:r>
            <a:r>
              <a:rPr lang="da-DK" dirty="0" err="1"/>
              <a:t>one</a:t>
            </a:r>
            <a:r>
              <a:rPr lang="da-DK" dirty="0"/>
              <a:t> of </a:t>
            </a:r>
            <a:r>
              <a:rPr lang="da-DK" dirty="0" err="1"/>
              <a:t>three</a:t>
            </a:r>
            <a:r>
              <a:rPr lang="da-DK" dirty="0"/>
              <a:t> </a:t>
            </a:r>
            <a:r>
              <a:rPr lang="da-DK" dirty="0" err="1"/>
              <a:t>categories</a:t>
            </a:r>
            <a:r>
              <a:rPr lang="da-DK" dirty="0"/>
              <a:t>; high </a:t>
            </a:r>
            <a:r>
              <a:rPr lang="da-DK" dirty="0" err="1"/>
              <a:t>volume</a:t>
            </a:r>
            <a:r>
              <a:rPr lang="da-DK" dirty="0"/>
              <a:t>, high </a:t>
            </a:r>
            <a:r>
              <a:rPr lang="da-DK" dirty="0" err="1"/>
              <a:t>velocity</a:t>
            </a:r>
            <a:r>
              <a:rPr lang="da-DK" dirty="0"/>
              <a:t> or high </a:t>
            </a:r>
            <a:r>
              <a:rPr lang="da-DK" dirty="0" err="1"/>
              <a:t>variety</a:t>
            </a:r>
            <a:endParaRPr lang="da-DK" dirty="0"/>
          </a:p>
          <a:p>
            <a:r>
              <a:rPr lang="en-US" dirty="0"/>
              <a:t>What does data driven mean? It means everything and nothing and I care very little about it</a:t>
            </a:r>
          </a:p>
        </p:txBody>
      </p:sp>
    </p:spTree>
    <p:extLst>
      <p:ext uri="{BB962C8B-B14F-4D97-AF65-F5344CB8AC3E}">
        <p14:creationId xmlns:p14="http://schemas.microsoft.com/office/powerpoint/2010/main" val="38911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F95E3-D639-4BAB-B854-26C61100ABCF}"/>
              </a:ext>
            </a:extLst>
          </p:cNvPr>
          <p:cNvSpPr>
            <a:spLocks noGrp="1"/>
          </p:cNvSpPr>
          <p:nvPr>
            <p:ph type="title"/>
          </p:nvPr>
        </p:nvSpPr>
        <p:spPr/>
        <p:txBody>
          <a:bodyPr/>
          <a:lstStyle/>
          <a:p>
            <a:r>
              <a:rPr lang="da-DK" dirty="0"/>
              <a:t>AI, ML and Deep learning</a:t>
            </a:r>
          </a:p>
        </p:txBody>
      </p:sp>
      <p:pic>
        <p:nvPicPr>
          <p:cNvPr id="1026" name="Picture 2" descr="What is the difference between AI, machine learning and deep learning? –  Geospatial World">
            <a:extLst>
              <a:ext uri="{FF2B5EF4-FFF2-40B4-BE49-F238E27FC236}">
                <a16:creationId xmlns:a16="http://schemas.microsoft.com/office/drawing/2014/main" id="{DDB44158-26DD-4586-AAA1-03FDC631B891}"/>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1864" b="96441" l="2714" r="98539">
                        <a14:foregroundMark x1="48956" y1="7966" x2="69207" y2="17288"/>
                        <a14:foregroundMark x1="69207" y1="17288" x2="83299" y2="31186"/>
                        <a14:foregroundMark x1="83299" y1="31186" x2="86221" y2="51525"/>
                        <a14:foregroundMark x1="86221" y1="51525" x2="80689" y2="68305"/>
                        <a14:foregroundMark x1="80689" y1="68305" x2="72756" y2="77966"/>
                        <a14:foregroundMark x1="72756" y1="77966" x2="54175" y2="88305"/>
                        <a14:foregroundMark x1="10230" y1="23220" x2="6889" y2="33898"/>
                        <a14:foregroundMark x1="6889" y1="33898" x2="5115" y2="51186"/>
                        <a14:foregroundMark x1="5115" y1="51186" x2="7307" y2="65254"/>
                        <a14:foregroundMark x1="7307" y1="65254" x2="8246" y2="67797"/>
                        <a14:foregroundMark x1="3132" y1="43220" x2="2818" y2="54407"/>
                        <a14:foregroundMark x1="26514" y1="83898" x2="56472" y2="89661"/>
                        <a14:foregroundMark x1="56472" y1="89661" x2="77349" y2="80339"/>
                        <a14:foregroundMark x1="77349" y1="80339" x2="85386" y2="70169"/>
                        <a14:foregroundMark x1="85386" y1="70169" x2="91336" y2="55085"/>
                        <a14:foregroundMark x1="91336" y1="55085" x2="93528" y2="43729"/>
                        <a14:foregroundMark x1="93528" y1="43729" x2="93424" y2="40508"/>
                        <a14:foregroundMark x1="94990" y1="40508" x2="94990" y2="53729"/>
                        <a14:foregroundMark x1="98539" y1="48644" x2="98539" y2="48644"/>
                        <a14:foregroundMark x1="49791" y1="96441" x2="49791" y2="96441"/>
                        <a14:foregroundMark x1="50000" y1="1864" x2="50000" y2="1864"/>
                      </a14:backgroundRemoval>
                    </a14:imgEffect>
                  </a14:imgLayer>
                </a14:imgProps>
              </a:ext>
              <a:ext uri="{28A0092B-C50C-407E-A947-70E740481C1C}">
                <a14:useLocalDpi xmlns:a14="http://schemas.microsoft.com/office/drawing/2010/main" val="0"/>
              </a:ext>
            </a:extLst>
          </a:blip>
          <a:srcRect/>
          <a:stretch>
            <a:fillRect/>
          </a:stretch>
        </p:blipFill>
        <p:spPr bwMode="auto">
          <a:xfrm>
            <a:off x="1886795" y="1673385"/>
            <a:ext cx="8418409" cy="518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81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642786B-DF47-47F9-B410-AC3EA50A3C9A}"/>
              </a:ext>
            </a:extLst>
          </p:cNvPr>
          <p:cNvSpPr>
            <a:spLocks noGrp="1"/>
          </p:cNvSpPr>
          <p:nvPr>
            <p:ph type="title"/>
          </p:nvPr>
        </p:nvSpPr>
        <p:spPr>
          <a:xfrm>
            <a:off x="1141413" y="618518"/>
            <a:ext cx="9905998" cy="1478570"/>
          </a:xfrm>
        </p:spPr>
        <p:txBody>
          <a:bodyPr>
            <a:normAutofit/>
          </a:bodyPr>
          <a:lstStyle/>
          <a:p>
            <a:r>
              <a:rPr lang="da-DK" dirty="0" err="1"/>
              <a:t>Birth</a:t>
            </a:r>
            <a:r>
              <a:rPr lang="da-DK" dirty="0"/>
              <a:t> of the </a:t>
            </a:r>
            <a:r>
              <a:rPr lang="da-DK" dirty="0" err="1"/>
              <a:t>machine</a:t>
            </a:r>
            <a:r>
              <a:rPr lang="da-DK" dirty="0"/>
              <a:t> – as an </a:t>
            </a:r>
            <a:r>
              <a:rPr lang="da-DK" dirty="0" err="1"/>
              <a:t>answer</a:t>
            </a:r>
            <a:r>
              <a:rPr lang="da-DK" dirty="0"/>
              <a:t> to?</a:t>
            </a:r>
          </a:p>
        </p:txBody>
      </p:sp>
      <p:graphicFrame>
        <p:nvGraphicFramePr>
          <p:cNvPr id="5" name="Pladsholder til indhold 2">
            <a:extLst>
              <a:ext uri="{FF2B5EF4-FFF2-40B4-BE49-F238E27FC236}">
                <a16:creationId xmlns:a16="http://schemas.microsoft.com/office/drawing/2014/main" id="{87D2C281-D67C-46CD-B1A5-1C4B51FB592B}"/>
              </a:ext>
            </a:extLst>
          </p:cNvPr>
          <p:cNvGraphicFramePr>
            <a:graphicFrameLocks noGrp="1"/>
          </p:cNvGraphicFramePr>
          <p:nvPr>
            <p:ph idx="1"/>
            <p:extLst>
              <p:ext uri="{D42A27DB-BD31-4B8C-83A1-F6EECF244321}">
                <p14:modId xmlns:p14="http://schemas.microsoft.com/office/powerpoint/2010/main" val="2385280303"/>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8183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1FD18-0681-42BA-AEC8-49D57404A4C6}"/>
              </a:ext>
            </a:extLst>
          </p:cNvPr>
          <p:cNvSpPr>
            <a:spLocks noGrp="1"/>
          </p:cNvSpPr>
          <p:nvPr>
            <p:ph type="title"/>
          </p:nvPr>
        </p:nvSpPr>
        <p:spPr/>
        <p:txBody>
          <a:bodyPr/>
          <a:lstStyle/>
          <a:p>
            <a:r>
              <a:rPr lang="da-DK" dirty="0"/>
              <a:t>Word of </a:t>
            </a:r>
            <a:r>
              <a:rPr lang="da-DK" dirty="0" err="1"/>
              <a:t>warning</a:t>
            </a:r>
            <a:endParaRPr lang="da-DK" dirty="0"/>
          </a:p>
        </p:txBody>
      </p:sp>
      <p:sp>
        <p:nvSpPr>
          <p:cNvPr id="3" name="Pladsholder til indhold 2">
            <a:extLst>
              <a:ext uri="{FF2B5EF4-FFF2-40B4-BE49-F238E27FC236}">
                <a16:creationId xmlns:a16="http://schemas.microsoft.com/office/drawing/2014/main" id="{E37389A8-10A0-4759-8910-222452DD1677}"/>
              </a:ext>
            </a:extLst>
          </p:cNvPr>
          <p:cNvSpPr>
            <a:spLocks noGrp="1"/>
          </p:cNvSpPr>
          <p:nvPr>
            <p:ph idx="1"/>
          </p:nvPr>
        </p:nvSpPr>
        <p:spPr/>
        <p:txBody>
          <a:bodyPr/>
          <a:lstStyle/>
          <a:p>
            <a:r>
              <a:rPr lang="en-US" dirty="0"/>
              <a:t>The following slides revolve around a way of thinking ML and statistics with an example of multiple OLS regression</a:t>
            </a:r>
          </a:p>
          <a:p>
            <a:r>
              <a:rPr lang="en-US" dirty="0"/>
              <a:t>While there are no direct errors in what is to come, some of the information has been simplified to accommodate the arguments and to help the listener understand the general differences</a:t>
            </a:r>
          </a:p>
          <a:p>
            <a:r>
              <a:rPr lang="en-US" dirty="0"/>
              <a:t>Many ML models use OLS differently and thus, this example just speaks about the differences in a general way and not a specific one</a:t>
            </a:r>
          </a:p>
        </p:txBody>
      </p:sp>
    </p:spTree>
    <p:extLst>
      <p:ext uri="{BB962C8B-B14F-4D97-AF65-F5344CB8AC3E}">
        <p14:creationId xmlns:p14="http://schemas.microsoft.com/office/powerpoint/2010/main" val="362471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D8A4D6-4953-4763-A5B6-F86C4BA1CA66}"/>
              </a:ext>
            </a:extLst>
          </p:cNvPr>
          <p:cNvSpPr>
            <a:spLocks noGrp="1"/>
          </p:cNvSpPr>
          <p:nvPr>
            <p:ph type="title"/>
          </p:nvPr>
        </p:nvSpPr>
        <p:spPr/>
        <p:txBody>
          <a:bodyPr/>
          <a:lstStyle/>
          <a:p>
            <a:r>
              <a:rPr lang="en-US" sz="3400" dirty="0"/>
              <a:t>Difference between classical statistics and ML</a:t>
            </a:r>
            <a:br>
              <a:rPr lang="en-US" dirty="0"/>
            </a:br>
            <a:r>
              <a:rPr lang="en-US" sz="1400" dirty="0"/>
              <a:t>- With linear regression as an example</a:t>
            </a:r>
            <a:endParaRPr lang="en-US" dirty="0"/>
          </a:p>
        </p:txBody>
      </p:sp>
      <mc:AlternateContent xmlns:mc="http://schemas.openxmlformats.org/markup-compatibility/2006" xmlns:a14="http://schemas.microsoft.com/office/drawing/2010/main">
        <mc:Choice Requires="a14">
          <p:sp>
            <p:nvSpPr>
              <p:cNvPr id="3" name="Pladsholder til indhold 2">
                <a:extLst>
                  <a:ext uri="{FF2B5EF4-FFF2-40B4-BE49-F238E27FC236}">
                    <a16:creationId xmlns:a16="http://schemas.microsoft.com/office/drawing/2014/main" id="{707AE571-0870-4662-BDF2-F30EAF2777E4}"/>
                  </a:ext>
                </a:extLst>
              </p:cNvPr>
              <p:cNvSpPr>
                <a:spLocks noGrp="1"/>
              </p:cNvSpPr>
              <p:nvPr>
                <p:ph idx="1"/>
              </p:nvPr>
            </p:nvSpPr>
            <p:spPr/>
            <p:txBody>
              <a:bodyPr>
                <a:normAutofit fontScale="85000" lnSpcReduction="20000"/>
              </a:bodyPr>
              <a:lstStyle/>
              <a:p>
                <a:r>
                  <a:rPr lang="en-US" dirty="0"/>
                  <a:t>The classical multiple OLS regression seeks to understand how Y changes given a set of independent variables (X);</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0" indent="0">
                  <a:buNone/>
                </a:pPr>
                <a:endParaRPr lang="en-US" dirty="0"/>
              </a:p>
              <a:p>
                <a:r>
                  <a:rPr lang="en-US" dirty="0"/>
                  <a:t>Linear regression is used widely in machine learning models as well and the equation looks as following:</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𝑌</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i="1" smtClean="0">
                              <a:latin typeface="Cambria Math" panose="02040503050406030204" pitchFamily="18" charset="0"/>
                            </a:rPr>
                            <m:t>0</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2</m:t>
                          </m:r>
                        </m:sub>
                      </m:sSub>
                      <m:r>
                        <a:rPr lang="en-US" i="1" smtClean="0">
                          <a:latin typeface="Cambria Math" panose="02040503050406030204" pitchFamily="18" charset="0"/>
                        </a:rPr>
                        <m:t>+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i="1" smtClean="0">
                              <a:latin typeface="Cambria Math" panose="02040503050406030204" pitchFamily="18" charset="0"/>
                              <a:ea typeface="Cambria Math" panose="02040503050406030204" pitchFamily="18" charset="0"/>
                            </a:rPr>
                            <m:t>𝑘</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𝑘</m:t>
                          </m:r>
                        </m:sub>
                      </m:sSub>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𝜀</m:t>
                      </m:r>
                    </m:oMath>
                  </m:oMathPara>
                </a14:m>
                <a:endParaRPr lang="en-US" dirty="0"/>
              </a:p>
              <a:p>
                <a:r>
                  <a:rPr lang="en-US" dirty="0"/>
                  <a:t>Confused yet?</a:t>
                </a:r>
              </a:p>
              <a:p>
                <a:pPr marL="0" indent="0">
                  <a:buNone/>
                </a:pPr>
                <a:r>
                  <a:rPr lang="en-US" dirty="0"/>
                  <a:t> </a:t>
                </a:r>
              </a:p>
            </p:txBody>
          </p:sp>
        </mc:Choice>
        <mc:Fallback xmlns="">
          <p:sp>
            <p:nvSpPr>
              <p:cNvPr id="3" name="Pladsholder til indhold 2">
                <a:extLst>
                  <a:ext uri="{FF2B5EF4-FFF2-40B4-BE49-F238E27FC236}">
                    <a16:creationId xmlns:a16="http://schemas.microsoft.com/office/drawing/2014/main" id="{707AE571-0870-4662-BDF2-F30EAF2777E4}"/>
                  </a:ext>
                </a:extLst>
              </p:cNvPr>
              <p:cNvSpPr>
                <a:spLocks noGrp="1" noRot="1" noChangeAspect="1" noMove="1" noResize="1" noEditPoints="1" noAdjustHandles="1" noChangeArrowheads="1" noChangeShapeType="1" noTextEdit="1"/>
              </p:cNvSpPr>
              <p:nvPr>
                <p:ph idx="1"/>
              </p:nvPr>
            </p:nvSpPr>
            <p:spPr>
              <a:blipFill>
                <a:blip r:embed="rId2"/>
                <a:stretch>
                  <a:fillRect l="-862" t="-2582" r="-615"/>
                </a:stretch>
              </a:blipFill>
            </p:spPr>
            <p:txBody>
              <a:bodyPr/>
              <a:lstStyle/>
              <a:p>
                <a:r>
                  <a:rPr lang="da-DK">
                    <a:noFill/>
                  </a:rPr>
                  <a:t> </a:t>
                </a:r>
              </a:p>
            </p:txBody>
          </p:sp>
        </mc:Fallback>
      </mc:AlternateContent>
    </p:spTree>
    <p:extLst>
      <p:ext uri="{BB962C8B-B14F-4D97-AF65-F5344CB8AC3E}">
        <p14:creationId xmlns:p14="http://schemas.microsoft.com/office/powerpoint/2010/main" val="535144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4373AF-0F54-4850-AB6B-F1779992A090}"/>
              </a:ext>
            </a:extLst>
          </p:cNvPr>
          <p:cNvSpPr>
            <a:spLocks noGrp="1"/>
          </p:cNvSpPr>
          <p:nvPr>
            <p:ph type="title"/>
          </p:nvPr>
        </p:nvSpPr>
        <p:spPr>
          <a:xfrm>
            <a:off x="1141413" y="618518"/>
            <a:ext cx="10484530" cy="1478570"/>
          </a:xfrm>
        </p:spPr>
        <p:txBody>
          <a:bodyPr/>
          <a:lstStyle/>
          <a:p>
            <a:r>
              <a:rPr lang="en-US" sz="3600" dirty="0"/>
              <a:t>Difference between classical statistics and ML</a:t>
            </a:r>
            <a:br>
              <a:rPr lang="en-US" dirty="0"/>
            </a:br>
            <a:r>
              <a:rPr lang="en-US" sz="1600" dirty="0"/>
              <a:t>- With linear regression as an example</a:t>
            </a:r>
            <a:endParaRPr lang="da-DK" dirty="0"/>
          </a:p>
        </p:txBody>
      </p:sp>
      <p:sp>
        <p:nvSpPr>
          <p:cNvPr id="3" name="Pladsholder til indhold 2">
            <a:extLst>
              <a:ext uri="{FF2B5EF4-FFF2-40B4-BE49-F238E27FC236}">
                <a16:creationId xmlns:a16="http://schemas.microsoft.com/office/drawing/2014/main" id="{FB078B5E-ED15-4E5A-9E7E-1F79BCB672F4}"/>
              </a:ext>
            </a:extLst>
          </p:cNvPr>
          <p:cNvSpPr>
            <a:spLocks noGrp="1"/>
          </p:cNvSpPr>
          <p:nvPr>
            <p:ph idx="1"/>
          </p:nvPr>
        </p:nvSpPr>
        <p:spPr/>
        <p:txBody>
          <a:bodyPr/>
          <a:lstStyle/>
          <a:p>
            <a:r>
              <a:rPr lang="en-US" dirty="0"/>
              <a:t>The primary ”qualitative” difference between the to approaches is the questions we wish to answer</a:t>
            </a:r>
          </a:p>
          <a:p>
            <a:r>
              <a:rPr lang="en-US" dirty="0"/>
              <a:t>Are the question:</a:t>
            </a:r>
          </a:p>
          <a:p>
            <a:pPr marL="0" indent="0" algn="ctr">
              <a:buNone/>
            </a:pPr>
            <a:r>
              <a:rPr lang="en-US" i="1" dirty="0"/>
              <a:t>”What is the correlation between Y and these other variables?”</a:t>
            </a:r>
          </a:p>
          <a:p>
            <a:r>
              <a:rPr lang="en-US" dirty="0"/>
              <a:t>Or:</a:t>
            </a:r>
          </a:p>
          <a:p>
            <a:pPr marL="0" indent="0" algn="ctr">
              <a:buNone/>
            </a:pPr>
            <a:r>
              <a:rPr lang="en-US" i="1" dirty="0"/>
              <a:t>”How effective can I predict Y given this set of variables?”</a:t>
            </a:r>
          </a:p>
        </p:txBody>
      </p:sp>
    </p:spTree>
    <p:extLst>
      <p:ext uri="{BB962C8B-B14F-4D97-AF65-F5344CB8AC3E}">
        <p14:creationId xmlns:p14="http://schemas.microsoft.com/office/powerpoint/2010/main" val="4077027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557058-1E0A-4455-BD8F-0BABCD10A801}"/>
              </a:ext>
            </a:extLst>
          </p:cNvPr>
          <p:cNvSpPr>
            <a:spLocks noGrp="1"/>
          </p:cNvSpPr>
          <p:nvPr>
            <p:ph type="title"/>
          </p:nvPr>
        </p:nvSpPr>
        <p:spPr>
          <a:xfrm>
            <a:off x="1141413" y="618518"/>
            <a:ext cx="10301650" cy="1478570"/>
          </a:xfrm>
        </p:spPr>
        <p:txBody>
          <a:bodyPr/>
          <a:lstStyle/>
          <a:p>
            <a:r>
              <a:rPr lang="en-US" sz="3600" dirty="0"/>
              <a:t>Difference between classical statistics and ML</a:t>
            </a:r>
            <a:br>
              <a:rPr lang="en-US" dirty="0"/>
            </a:br>
            <a:r>
              <a:rPr lang="en-US" sz="1600" dirty="0"/>
              <a:t>- With linear regression as an example</a:t>
            </a:r>
            <a:endParaRPr lang="da-DK" dirty="0"/>
          </a:p>
        </p:txBody>
      </p:sp>
      <p:sp>
        <p:nvSpPr>
          <p:cNvPr id="3" name="Pladsholder til indhold 2">
            <a:extLst>
              <a:ext uri="{FF2B5EF4-FFF2-40B4-BE49-F238E27FC236}">
                <a16:creationId xmlns:a16="http://schemas.microsoft.com/office/drawing/2014/main" id="{944E8B5B-6F49-4D6D-BD21-21CE09632B1C}"/>
              </a:ext>
            </a:extLst>
          </p:cNvPr>
          <p:cNvSpPr>
            <a:spLocks noGrp="1"/>
          </p:cNvSpPr>
          <p:nvPr>
            <p:ph idx="1"/>
          </p:nvPr>
        </p:nvSpPr>
        <p:spPr/>
        <p:txBody>
          <a:bodyPr>
            <a:normAutofit fontScale="92500"/>
          </a:bodyPr>
          <a:lstStyle/>
          <a:p>
            <a:r>
              <a:rPr lang="en-US" dirty="0"/>
              <a:t>The way a machine learning model solves the problem is very different from the way a statistical program solves the problem</a:t>
            </a:r>
          </a:p>
          <a:p>
            <a:r>
              <a:rPr lang="en-US" dirty="0"/>
              <a:t>In statistics, the problem is solved when the OLS equation has minimized the sum of the squares of the difference between the observed dependent variable and those predicted by the linear function</a:t>
            </a:r>
          </a:p>
          <a:p>
            <a:r>
              <a:rPr lang="en-US" dirty="0"/>
              <a:t>In ML, the problem is solved by combining, splitting, weighting and doing all sorts of stuff to the independent variables so that the prediction becomes as strong as possible</a:t>
            </a:r>
          </a:p>
        </p:txBody>
      </p:sp>
    </p:spTree>
    <p:extLst>
      <p:ext uri="{BB962C8B-B14F-4D97-AF65-F5344CB8AC3E}">
        <p14:creationId xmlns:p14="http://schemas.microsoft.com/office/powerpoint/2010/main" val="27341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216182-B455-4523-9284-E28D7DD1EEB9}"/>
              </a:ext>
            </a:extLst>
          </p:cNvPr>
          <p:cNvSpPr>
            <a:spLocks noGrp="1"/>
          </p:cNvSpPr>
          <p:nvPr>
            <p:ph type="title"/>
          </p:nvPr>
        </p:nvSpPr>
        <p:spPr>
          <a:xfrm>
            <a:off x="1141412" y="618518"/>
            <a:ext cx="10414861" cy="1478570"/>
          </a:xfrm>
        </p:spPr>
        <p:txBody>
          <a:bodyPr/>
          <a:lstStyle/>
          <a:p>
            <a:r>
              <a:rPr lang="en-US" sz="3600" dirty="0"/>
              <a:t>Difference between classical statistics and ML</a:t>
            </a:r>
            <a:br>
              <a:rPr lang="en-US" dirty="0"/>
            </a:br>
            <a:r>
              <a:rPr lang="en-US" sz="1600" dirty="0"/>
              <a:t>- With linear regression as an example</a:t>
            </a:r>
            <a:endParaRPr lang="da-DK" dirty="0"/>
          </a:p>
        </p:txBody>
      </p:sp>
      <p:sp>
        <p:nvSpPr>
          <p:cNvPr id="3" name="Pladsholder til indhold 2">
            <a:extLst>
              <a:ext uri="{FF2B5EF4-FFF2-40B4-BE49-F238E27FC236}">
                <a16:creationId xmlns:a16="http://schemas.microsoft.com/office/drawing/2014/main" id="{E38C3098-5E41-40E3-AA97-B28DA4782E55}"/>
              </a:ext>
            </a:extLst>
          </p:cNvPr>
          <p:cNvSpPr>
            <a:spLocks noGrp="1"/>
          </p:cNvSpPr>
          <p:nvPr>
            <p:ph idx="1"/>
          </p:nvPr>
        </p:nvSpPr>
        <p:spPr/>
        <p:txBody>
          <a:bodyPr>
            <a:normAutofit fontScale="92500" lnSpcReduction="20000"/>
          </a:bodyPr>
          <a:lstStyle/>
          <a:p>
            <a:r>
              <a:rPr lang="en-US" dirty="0"/>
              <a:t>Thus, the concept of generalization and statistical inference becomes much less important in ML-models</a:t>
            </a:r>
            <a:endParaRPr lang="en-US" i="1" dirty="0"/>
          </a:p>
          <a:p>
            <a:r>
              <a:rPr lang="en-US" dirty="0"/>
              <a:t>We don’t care about the input data or how each of our inputs individually has an effect of Y, we care about how well the combined model can predict a specific value of Y</a:t>
            </a:r>
          </a:p>
          <a:p>
            <a:r>
              <a:rPr lang="en-US" dirty="0"/>
              <a:t>Simply put, most of it is somewhat brute force – instead of us thinking about specific connection (perhaps these variables have an interaction, or these have a non-linear co-effect) ML tries all of them in a lot of combinations and learns what works while trying random stuff</a:t>
            </a:r>
          </a:p>
        </p:txBody>
      </p:sp>
    </p:spTree>
    <p:extLst>
      <p:ext uri="{BB962C8B-B14F-4D97-AF65-F5344CB8AC3E}">
        <p14:creationId xmlns:p14="http://schemas.microsoft.com/office/powerpoint/2010/main" val="1666708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3540D-EC91-4F65-9724-38F76BDCD39E}"/>
              </a:ext>
            </a:extLst>
          </p:cNvPr>
          <p:cNvSpPr>
            <a:spLocks noGrp="1"/>
          </p:cNvSpPr>
          <p:nvPr>
            <p:ph type="title"/>
          </p:nvPr>
        </p:nvSpPr>
        <p:spPr>
          <a:xfrm>
            <a:off x="1141412" y="618518"/>
            <a:ext cx="10475821" cy="1478570"/>
          </a:xfrm>
        </p:spPr>
        <p:txBody>
          <a:bodyPr/>
          <a:lstStyle/>
          <a:p>
            <a:r>
              <a:rPr lang="en-US" sz="3600" dirty="0"/>
              <a:t>Different types of ML and how they work</a:t>
            </a:r>
            <a:endParaRPr lang="da-DK" dirty="0"/>
          </a:p>
        </p:txBody>
      </p:sp>
      <p:sp>
        <p:nvSpPr>
          <p:cNvPr id="3" name="Pladsholder til indhold 2">
            <a:extLst>
              <a:ext uri="{FF2B5EF4-FFF2-40B4-BE49-F238E27FC236}">
                <a16:creationId xmlns:a16="http://schemas.microsoft.com/office/drawing/2014/main" id="{19F03828-FDBA-437A-88D8-BD5725228741}"/>
              </a:ext>
            </a:extLst>
          </p:cNvPr>
          <p:cNvSpPr>
            <a:spLocks noGrp="1"/>
          </p:cNvSpPr>
          <p:nvPr>
            <p:ph idx="1"/>
          </p:nvPr>
        </p:nvSpPr>
        <p:spPr>
          <a:xfrm>
            <a:off x="1141412" y="2249486"/>
            <a:ext cx="9905999" cy="4395153"/>
          </a:xfrm>
        </p:spPr>
        <p:txBody>
          <a:bodyPr>
            <a:normAutofit lnSpcReduction="10000"/>
          </a:bodyPr>
          <a:lstStyle/>
          <a:p>
            <a:r>
              <a:rPr lang="en-US" dirty="0"/>
              <a:t>As stated earlier, a somewhat easy way of categorizing ML models are by stating if they are unsupervised or supervised</a:t>
            </a:r>
          </a:p>
          <a:p>
            <a:r>
              <a:rPr lang="en-US" dirty="0"/>
              <a:t>Supervised models can learn by knowing the answer to some of the data (using labeled data) and using that to learn in what way to use this information to give future predictions</a:t>
            </a:r>
          </a:p>
          <a:p>
            <a:r>
              <a:rPr lang="en-US" dirty="0"/>
              <a:t>Unsupervised models don’t know the answer to anything but seeks to minimize/maximize whatever element we give it in the best way possible</a:t>
            </a:r>
          </a:p>
          <a:p>
            <a:r>
              <a:rPr lang="en-US" dirty="0"/>
              <a:t>The consensus is that supervised models are fancier that unsupervised – I disagree and talk a bit about why a little later </a:t>
            </a:r>
          </a:p>
          <a:p>
            <a:endParaRPr lang="da-DK" dirty="0"/>
          </a:p>
          <a:p>
            <a:endParaRPr lang="da-DK" dirty="0"/>
          </a:p>
        </p:txBody>
      </p:sp>
    </p:spTree>
    <p:extLst>
      <p:ext uri="{BB962C8B-B14F-4D97-AF65-F5344CB8AC3E}">
        <p14:creationId xmlns:p14="http://schemas.microsoft.com/office/powerpoint/2010/main" val="4256072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205" name="Gruppe 204">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6" name="Rektangel 205">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dirty="0"/>
            </a:p>
          </p:txBody>
        </p:sp>
        <p:pic>
          <p:nvPicPr>
            <p:cNvPr id="207" name="Billed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sp>
        <p:nvSpPr>
          <p:cNvPr id="2" name="Titel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634168" cy="1478570"/>
          </a:xfrm>
        </p:spPr>
        <p:txBody>
          <a:bodyPr rtlCol="0">
            <a:normAutofit/>
          </a:bodyPr>
          <a:lstStyle/>
          <a:p>
            <a:pPr rtl="0"/>
            <a:r>
              <a:rPr lang="da-DK" sz="3200" dirty="0"/>
              <a:t>Program for </a:t>
            </a:r>
            <a:r>
              <a:rPr lang="da-DK" sz="3200" dirty="0" err="1"/>
              <a:t>today</a:t>
            </a:r>
            <a:endParaRPr lang="da-DK" sz="3200" dirty="0"/>
          </a:p>
        </p:txBody>
      </p:sp>
      <p:pic>
        <p:nvPicPr>
          <p:cNvPr id="10" name="Pladsholder til indhold 6" descr="kredsløbskort">
            <a:extLst>
              <a:ext uri="{FF2B5EF4-FFF2-40B4-BE49-F238E27FC236}">
                <a16:creationId xmlns:a16="http://schemas.microsoft.com/office/drawing/2014/main" id="{38616497-6A2B-4863-A3DD-A2D0AF074897}"/>
              </a:ext>
            </a:extLst>
          </p:cNvPr>
          <p:cNvPicPr>
            <a:picLocks noChangeAspect="1"/>
          </p:cNvPicPr>
          <p:nvPr/>
        </p:nvPicPr>
        <p:blipFill rotWithShape="1">
          <a:blip r:embed="rId5">
            <a:alphaModFix amt="85000"/>
            <a:duotone>
              <a:prstClr val="black"/>
              <a:schemeClr val="accent2">
                <a:tint val="45000"/>
                <a:satMod val="400000"/>
              </a:schemeClr>
            </a:duotone>
          </a:blip>
          <a:srcRect l="10584" r="10584"/>
          <a:stretch/>
        </p:blipFill>
        <p:spPr>
          <a:xfrm flipH="1">
            <a:off x="-5597" y="-9525"/>
            <a:ext cx="7558541" cy="6848475"/>
          </a:xfrm>
          <a:prstGeom prst="rect">
            <a:avLst/>
          </a:prstGeom>
        </p:spPr>
      </p:pic>
      <p:grpSp>
        <p:nvGrpSpPr>
          <p:cNvPr id="209" name="Gruppe 208">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10" name="Rektangel 209">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11" name="Kombinationstegning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Kombinationstegning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Rektangel 212">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14" name="Kombinationstegning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Kombinationstegning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Kombinationstegning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Kombinationstegning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Kombinationstegning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Kombinationstegning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0" name="Kombinationstegning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Kombinationstegning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Kombinationstegning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Kombinationstegning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Kombinationstegning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Kombinationstegning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Kombinationstegning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Kombinationstegning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Kombinationstegning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Kombinationstegning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Kombinationstegning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Kombinationstegning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Kombinationstegning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3" name="Kombinationstegning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4" name="Kombinationstegning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5" name="Kombinationstegning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6" name="Kombinationstegning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7" name="Kombinationstegning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8" name="Rektangel 237">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39" name="Kombinationstegning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0" name="Kombinationstegning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1" name="Kombinationstegning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2" name="Kombinationstegning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3" name="Kombinationstegning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4" name="Kombinationstegning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5" name="Kombinationstegning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6" name="Kombinationstegning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7" name="Kombinationstegning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8" name="Kombinationstegning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49" name="Kombinationstegning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50" name="Rektangel 249">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51" name="Kombinationstegning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52" name="Kombinationstegning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53" name="Kombinationstegning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54" name="Kombinationstegning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55" name="Kombinationstegning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56" name="Kombinationstegning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57" name="Kombinationstegning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58" name="Kombinationstegning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59" name="Kombinationstegning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60" name="Kombinationstegning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61" name="Kombinationstegning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62" name="Kombinationstegning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63" name="Kombinationstegning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graphicFrame>
        <p:nvGraphicFramePr>
          <p:cNvPr id="200" name="Pladsholder til indhold 2" descr="Smart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119332797"/>
              </p:ext>
            </p:extLst>
          </p:nvPr>
        </p:nvGraphicFramePr>
        <p:xfrm>
          <a:off x="7962518" y="2249487"/>
          <a:ext cx="3724657"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005E60-A0BE-49EA-A84B-713D1056843C}"/>
              </a:ext>
            </a:extLst>
          </p:cNvPr>
          <p:cNvSpPr>
            <a:spLocks noGrp="1"/>
          </p:cNvSpPr>
          <p:nvPr>
            <p:ph type="title"/>
          </p:nvPr>
        </p:nvSpPr>
        <p:spPr/>
        <p:txBody>
          <a:bodyPr/>
          <a:lstStyle/>
          <a:p>
            <a:r>
              <a:rPr lang="da-DK" dirty="0" err="1"/>
              <a:t>Supervised</a:t>
            </a:r>
            <a:r>
              <a:rPr lang="da-DK" dirty="0"/>
              <a:t> and </a:t>
            </a:r>
            <a:r>
              <a:rPr lang="da-DK" dirty="0" err="1"/>
              <a:t>unsupervised</a:t>
            </a:r>
            <a:r>
              <a:rPr lang="da-DK" dirty="0"/>
              <a:t> ML</a:t>
            </a:r>
          </a:p>
        </p:txBody>
      </p:sp>
      <p:sp>
        <p:nvSpPr>
          <p:cNvPr id="3" name="Pladsholder til indhold 2">
            <a:extLst>
              <a:ext uri="{FF2B5EF4-FFF2-40B4-BE49-F238E27FC236}">
                <a16:creationId xmlns:a16="http://schemas.microsoft.com/office/drawing/2014/main" id="{D7D59D9A-646A-4D45-B82F-35A18720F8A4}"/>
              </a:ext>
            </a:extLst>
          </p:cNvPr>
          <p:cNvSpPr>
            <a:spLocks noGrp="1"/>
          </p:cNvSpPr>
          <p:nvPr>
            <p:ph idx="1"/>
          </p:nvPr>
        </p:nvSpPr>
        <p:spPr/>
        <p:txBody>
          <a:bodyPr>
            <a:normAutofit fontScale="92500" lnSpcReduction="20000"/>
          </a:bodyPr>
          <a:lstStyle/>
          <a:p>
            <a:r>
              <a:rPr lang="en-US" dirty="0"/>
              <a:t>Unsupervised ML includes (but are not limited to):</a:t>
            </a:r>
          </a:p>
          <a:p>
            <a:pPr lvl="2"/>
            <a:r>
              <a:rPr lang="en-US" dirty="0"/>
              <a:t>Cluster analysis</a:t>
            </a:r>
          </a:p>
          <a:p>
            <a:pPr lvl="2"/>
            <a:r>
              <a:rPr lang="en-US" dirty="0"/>
              <a:t>Anomaly detection</a:t>
            </a:r>
          </a:p>
          <a:p>
            <a:pPr lvl="2"/>
            <a:r>
              <a:rPr lang="en-US" dirty="0"/>
              <a:t>Association mining</a:t>
            </a:r>
          </a:p>
          <a:p>
            <a:pPr lvl="2"/>
            <a:r>
              <a:rPr lang="en-US" dirty="0"/>
              <a:t>Autoencoders</a:t>
            </a:r>
          </a:p>
          <a:p>
            <a:r>
              <a:rPr lang="en-US" dirty="0"/>
              <a:t>Supervised ML includes (but are not limited to):</a:t>
            </a:r>
          </a:p>
          <a:p>
            <a:pPr lvl="2"/>
            <a:r>
              <a:rPr lang="en-US" dirty="0"/>
              <a:t>Support Vector Machines</a:t>
            </a:r>
          </a:p>
          <a:p>
            <a:pPr lvl="2"/>
            <a:r>
              <a:rPr lang="en-US" dirty="0"/>
              <a:t>Decision trees</a:t>
            </a:r>
          </a:p>
          <a:p>
            <a:pPr lvl="2"/>
            <a:r>
              <a:rPr lang="en-US" dirty="0"/>
              <a:t>Random forests</a:t>
            </a:r>
          </a:p>
          <a:p>
            <a:pPr lvl="2"/>
            <a:r>
              <a:rPr lang="en-US" dirty="0"/>
              <a:t>Neural networks</a:t>
            </a:r>
          </a:p>
        </p:txBody>
      </p:sp>
    </p:spTree>
    <p:extLst>
      <p:ext uri="{BB962C8B-B14F-4D97-AF65-F5344CB8AC3E}">
        <p14:creationId xmlns:p14="http://schemas.microsoft.com/office/powerpoint/2010/main" val="261113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4ACEC-7E6A-410C-88D7-4EC025BB4BC5}"/>
              </a:ext>
            </a:extLst>
          </p:cNvPr>
          <p:cNvSpPr>
            <a:spLocks noGrp="1"/>
          </p:cNvSpPr>
          <p:nvPr>
            <p:ph type="title"/>
          </p:nvPr>
        </p:nvSpPr>
        <p:spPr/>
        <p:txBody>
          <a:bodyPr/>
          <a:lstStyle/>
          <a:p>
            <a:r>
              <a:rPr lang="da-DK" dirty="0" err="1"/>
              <a:t>Unsupervised</a:t>
            </a:r>
            <a:r>
              <a:rPr lang="da-DK" dirty="0"/>
              <a:t> ML</a:t>
            </a:r>
            <a:br>
              <a:rPr lang="da-DK" dirty="0"/>
            </a:br>
            <a:r>
              <a:rPr lang="da-DK" sz="1400" dirty="0" err="1"/>
              <a:t>What</a:t>
            </a:r>
            <a:r>
              <a:rPr lang="da-DK" sz="1400" dirty="0"/>
              <a:t> is the </a:t>
            </a:r>
            <a:r>
              <a:rPr lang="da-DK" sz="1400" dirty="0" err="1"/>
              <a:t>goal</a:t>
            </a:r>
            <a:r>
              <a:rPr lang="da-DK" sz="1400" dirty="0"/>
              <a:t>?</a:t>
            </a:r>
            <a:endParaRPr lang="da-DK" dirty="0"/>
          </a:p>
        </p:txBody>
      </p:sp>
      <p:sp>
        <p:nvSpPr>
          <p:cNvPr id="3" name="Pladsholder til indhold 2">
            <a:extLst>
              <a:ext uri="{FF2B5EF4-FFF2-40B4-BE49-F238E27FC236}">
                <a16:creationId xmlns:a16="http://schemas.microsoft.com/office/drawing/2014/main" id="{B94589D2-3888-40CB-BB29-3CFE869A446D}"/>
              </a:ext>
            </a:extLst>
          </p:cNvPr>
          <p:cNvSpPr>
            <a:spLocks noGrp="1"/>
          </p:cNvSpPr>
          <p:nvPr>
            <p:ph idx="1"/>
          </p:nvPr>
        </p:nvSpPr>
        <p:spPr/>
        <p:txBody>
          <a:bodyPr>
            <a:normAutofit lnSpcReduction="10000"/>
          </a:bodyPr>
          <a:lstStyle/>
          <a:p>
            <a:r>
              <a:rPr lang="en-US" dirty="0"/>
              <a:t>Roughly put, the goal in most unsupervised learning is to reduce complexity of data (structured and unstructured)</a:t>
            </a:r>
            <a:endParaRPr lang="en-US" i="1" dirty="0"/>
          </a:p>
          <a:p>
            <a:r>
              <a:rPr lang="en-US" dirty="0"/>
              <a:t>We have no absolute goal of making an algorithm that predicts stuff well, but we want to understand and group our data better</a:t>
            </a:r>
          </a:p>
          <a:p>
            <a:r>
              <a:rPr lang="en-US" dirty="0"/>
              <a:t>Our questions can revolve around topics like:</a:t>
            </a:r>
          </a:p>
          <a:p>
            <a:pPr lvl="2"/>
            <a:r>
              <a:rPr lang="en-US" dirty="0"/>
              <a:t>How can we group these values?</a:t>
            </a:r>
          </a:p>
          <a:p>
            <a:pPr lvl="2"/>
            <a:r>
              <a:rPr lang="en-US" dirty="0"/>
              <a:t>What is ”rare” or an anomaly given this large set of data?</a:t>
            </a:r>
          </a:p>
          <a:p>
            <a:pPr lvl="2"/>
            <a:r>
              <a:rPr lang="en-US" dirty="0"/>
              <a:t>What sequence often occurs given a set of values?</a:t>
            </a:r>
          </a:p>
        </p:txBody>
      </p:sp>
    </p:spTree>
    <p:extLst>
      <p:ext uri="{BB962C8B-B14F-4D97-AF65-F5344CB8AC3E}">
        <p14:creationId xmlns:p14="http://schemas.microsoft.com/office/powerpoint/2010/main" val="4035126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4CA891-ADDF-4DDA-9034-9C264C63EDCB}"/>
              </a:ext>
            </a:extLst>
          </p:cNvPr>
          <p:cNvSpPr>
            <a:spLocks noGrp="1"/>
          </p:cNvSpPr>
          <p:nvPr>
            <p:ph type="title"/>
          </p:nvPr>
        </p:nvSpPr>
        <p:spPr/>
        <p:txBody>
          <a:bodyPr/>
          <a:lstStyle/>
          <a:p>
            <a:r>
              <a:rPr lang="da-DK" dirty="0" err="1"/>
              <a:t>Supervised</a:t>
            </a:r>
            <a:r>
              <a:rPr lang="da-DK" dirty="0"/>
              <a:t> ML</a:t>
            </a:r>
            <a:br>
              <a:rPr lang="da-DK" dirty="0"/>
            </a:br>
            <a:r>
              <a:rPr lang="da-DK" sz="1400" dirty="0" err="1"/>
              <a:t>What</a:t>
            </a:r>
            <a:r>
              <a:rPr lang="da-DK" sz="1400" dirty="0"/>
              <a:t> is the </a:t>
            </a:r>
            <a:r>
              <a:rPr lang="da-DK" sz="1400" dirty="0" err="1"/>
              <a:t>goal</a:t>
            </a:r>
            <a:r>
              <a:rPr lang="da-DK" sz="1400" dirty="0"/>
              <a:t>?</a:t>
            </a:r>
          </a:p>
        </p:txBody>
      </p:sp>
      <p:sp>
        <p:nvSpPr>
          <p:cNvPr id="3" name="Pladsholder til indhold 2">
            <a:extLst>
              <a:ext uri="{FF2B5EF4-FFF2-40B4-BE49-F238E27FC236}">
                <a16:creationId xmlns:a16="http://schemas.microsoft.com/office/drawing/2014/main" id="{E1515B14-77E3-478F-8DD6-6AFFBEEDA624}"/>
              </a:ext>
            </a:extLst>
          </p:cNvPr>
          <p:cNvSpPr>
            <a:spLocks noGrp="1"/>
          </p:cNvSpPr>
          <p:nvPr>
            <p:ph idx="1"/>
          </p:nvPr>
        </p:nvSpPr>
        <p:spPr/>
        <p:txBody>
          <a:bodyPr/>
          <a:lstStyle/>
          <a:p>
            <a:r>
              <a:rPr lang="en-US" dirty="0"/>
              <a:t>In supervised ML the spectrum is broader but the goal more concise; </a:t>
            </a:r>
            <a:r>
              <a:rPr lang="en-US" i="1" dirty="0"/>
              <a:t>precision</a:t>
            </a:r>
          </a:p>
          <a:p>
            <a:r>
              <a:rPr lang="en-US" dirty="0"/>
              <a:t>We have a clear question for our computer, and it could be something like:</a:t>
            </a:r>
          </a:p>
          <a:p>
            <a:pPr lvl="2"/>
            <a:r>
              <a:rPr lang="en-US" dirty="0"/>
              <a:t>What is it in influencers photos that results in many likes?</a:t>
            </a:r>
          </a:p>
          <a:p>
            <a:pPr lvl="2"/>
            <a:r>
              <a:rPr lang="en-US" dirty="0"/>
              <a:t>Who shows especially aggressive behavior towards ethnic minorities on Twitter?</a:t>
            </a:r>
          </a:p>
          <a:p>
            <a:pPr lvl="2"/>
            <a:r>
              <a:rPr lang="en-US" dirty="0"/>
              <a:t>Who are the individuals with the largest probability of dropping out of university?</a:t>
            </a:r>
          </a:p>
          <a:p>
            <a:endParaRPr lang="en-US" dirty="0"/>
          </a:p>
        </p:txBody>
      </p:sp>
    </p:spTree>
    <p:extLst>
      <p:ext uri="{BB962C8B-B14F-4D97-AF65-F5344CB8AC3E}">
        <p14:creationId xmlns:p14="http://schemas.microsoft.com/office/powerpoint/2010/main" val="529327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56363-723C-4C7D-B2C7-CCE095307F35}"/>
              </a:ext>
            </a:extLst>
          </p:cNvPr>
          <p:cNvSpPr>
            <a:spLocks noGrp="1"/>
          </p:cNvSpPr>
          <p:nvPr>
            <p:ph type="title"/>
          </p:nvPr>
        </p:nvSpPr>
        <p:spPr/>
        <p:txBody>
          <a:bodyPr/>
          <a:lstStyle/>
          <a:p>
            <a:r>
              <a:rPr lang="da-DK" dirty="0" err="1"/>
              <a:t>Supervised</a:t>
            </a:r>
            <a:r>
              <a:rPr lang="da-DK" dirty="0"/>
              <a:t> and </a:t>
            </a:r>
            <a:r>
              <a:rPr lang="da-DK" dirty="0" err="1"/>
              <a:t>unsupervised</a:t>
            </a:r>
            <a:r>
              <a:rPr lang="da-DK" dirty="0"/>
              <a:t> ML</a:t>
            </a:r>
          </a:p>
        </p:txBody>
      </p:sp>
      <p:sp>
        <p:nvSpPr>
          <p:cNvPr id="3" name="Pladsholder til indhold 2">
            <a:extLst>
              <a:ext uri="{FF2B5EF4-FFF2-40B4-BE49-F238E27FC236}">
                <a16:creationId xmlns:a16="http://schemas.microsoft.com/office/drawing/2014/main" id="{470FD1C4-4EF1-4A62-8C81-1F2FC263EED6}"/>
              </a:ext>
            </a:extLst>
          </p:cNvPr>
          <p:cNvSpPr>
            <a:spLocks noGrp="1"/>
          </p:cNvSpPr>
          <p:nvPr>
            <p:ph idx="1"/>
          </p:nvPr>
        </p:nvSpPr>
        <p:spPr/>
        <p:txBody>
          <a:bodyPr>
            <a:normAutofit fontScale="92500"/>
          </a:bodyPr>
          <a:lstStyle/>
          <a:p>
            <a:r>
              <a:rPr lang="en-US" dirty="0"/>
              <a:t>Unsupervised models are often more coarse and are less specific to a given problem – they are </a:t>
            </a:r>
            <a:r>
              <a:rPr lang="en-US" dirty="0" err="1"/>
              <a:t>agressively</a:t>
            </a:r>
            <a:r>
              <a:rPr lang="en-US" dirty="0"/>
              <a:t> good at </a:t>
            </a:r>
            <a:r>
              <a:rPr lang="en-US" dirty="0" err="1"/>
              <a:t>strukturing</a:t>
            </a:r>
            <a:r>
              <a:rPr lang="en-US" dirty="0"/>
              <a:t> data and finding patterns but they are less good at finding something specific WE want to find</a:t>
            </a:r>
          </a:p>
          <a:p>
            <a:r>
              <a:rPr lang="en-US" dirty="0"/>
              <a:t>Supervised models are more finely tuned – we can ask them very specific questions and we can teach them what is correct and what is incorrect because we can impose our general idea of what it should look for – not in detail but with a result of some sort</a:t>
            </a:r>
          </a:p>
          <a:p>
            <a:r>
              <a:rPr lang="en-US" dirty="0"/>
              <a:t>In supervised models, how do we actually teach them stuff?</a:t>
            </a:r>
          </a:p>
        </p:txBody>
      </p:sp>
    </p:spTree>
    <p:extLst>
      <p:ext uri="{BB962C8B-B14F-4D97-AF65-F5344CB8AC3E}">
        <p14:creationId xmlns:p14="http://schemas.microsoft.com/office/powerpoint/2010/main" val="2408609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4" name="Rectangle 73">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el 1">
            <a:extLst>
              <a:ext uri="{FF2B5EF4-FFF2-40B4-BE49-F238E27FC236}">
                <a16:creationId xmlns:a16="http://schemas.microsoft.com/office/drawing/2014/main" id="{6F385323-CF88-4437-9E35-34DDB75E3A11}"/>
              </a:ext>
            </a:extLst>
          </p:cNvPr>
          <p:cNvSpPr>
            <a:spLocks noGrp="1"/>
          </p:cNvSpPr>
          <p:nvPr>
            <p:ph type="title"/>
          </p:nvPr>
        </p:nvSpPr>
        <p:spPr>
          <a:xfrm>
            <a:off x="7962519" y="618518"/>
            <a:ext cx="3084892" cy="1478570"/>
          </a:xfrm>
        </p:spPr>
        <p:txBody>
          <a:bodyPr>
            <a:normAutofit/>
          </a:bodyPr>
          <a:lstStyle/>
          <a:p>
            <a:r>
              <a:rPr lang="da-DK" sz="3200" dirty="0"/>
              <a:t>How?</a:t>
            </a:r>
          </a:p>
        </p:txBody>
      </p:sp>
      <p:pic>
        <p:nvPicPr>
          <p:cNvPr id="1026" name="Picture 2" descr="The hot dog-identifying app from HBO&amp;#39;s Silicon Valley is real, and you can  download it now - The Verge">
            <a:extLst>
              <a:ext uri="{FF2B5EF4-FFF2-40B4-BE49-F238E27FC236}">
                <a16:creationId xmlns:a16="http://schemas.microsoft.com/office/drawing/2014/main" id="{EB4081FC-7B10-4B77-8E27-71150B31EB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9267"/>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8" name="Rectangle 77">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9"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Rectangle 80">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2"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Rectangle 105">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7"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Rectangle 117">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1030" name="Content Placeholder 1029">
            <a:extLst>
              <a:ext uri="{FF2B5EF4-FFF2-40B4-BE49-F238E27FC236}">
                <a16:creationId xmlns:a16="http://schemas.microsoft.com/office/drawing/2014/main" id="{E0912C4F-5AC9-4939-AABE-4808B4F29E1F}"/>
              </a:ext>
            </a:extLst>
          </p:cNvPr>
          <p:cNvSpPr>
            <a:spLocks noGrp="1"/>
          </p:cNvSpPr>
          <p:nvPr>
            <p:ph idx="1"/>
          </p:nvPr>
        </p:nvSpPr>
        <p:spPr>
          <a:xfrm>
            <a:off x="8014906" y="1837043"/>
            <a:ext cx="3896106" cy="4291990"/>
          </a:xfrm>
        </p:spPr>
        <p:txBody>
          <a:bodyPr>
            <a:normAutofit/>
          </a:bodyPr>
          <a:lstStyle/>
          <a:p>
            <a:r>
              <a:rPr lang="en-US" sz="1800" dirty="0"/>
              <a:t>We have students label thousands of images, tables or whatever data we need to investigate</a:t>
            </a:r>
          </a:p>
          <a:p>
            <a:r>
              <a:rPr lang="en-US" sz="1800" dirty="0"/>
              <a:t>This is not a joke – we need someone to label data, or we need data that have some labels</a:t>
            </a:r>
          </a:p>
          <a:p>
            <a:r>
              <a:rPr lang="en-US" sz="1800" dirty="0"/>
              <a:t>Why do you think the CAPTCHA-test is implemented everywhere? Human labelers for free!</a:t>
            </a:r>
          </a:p>
          <a:p>
            <a:r>
              <a:rPr lang="en-US" sz="1800" dirty="0"/>
              <a:t>As humans, we know which one is a hotdog, but a computer does not</a:t>
            </a:r>
          </a:p>
        </p:txBody>
      </p:sp>
      <p:sp>
        <p:nvSpPr>
          <p:cNvPr id="64" name="Tekstfelt 63">
            <a:extLst>
              <a:ext uri="{FF2B5EF4-FFF2-40B4-BE49-F238E27FC236}">
                <a16:creationId xmlns:a16="http://schemas.microsoft.com/office/drawing/2014/main" id="{CEBACF23-0B13-412E-BE99-91ACD58DA3AB}"/>
              </a:ext>
            </a:extLst>
          </p:cNvPr>
          <p:cNvSpPr txBox="1"/>
          <p:nvPr/>
        </p:nvSpPr>
        <p:spPr>
          <a:xfrm>
            <a:off x="7464011" y="6334780"/>
            <a:ext cx="4483086" cy="523220"/>
          </a:xfrm>
          <a:prstGeom prst="rect">
            <a:avLst/>
          </a:prstGeom>
          <a:noFill/>
        </p:spPr>
        <p:txBody>
          <a:bodyPr wrap="square">
            <a:spAutoFit/>
          </a:bodyPr>
          <a:lstStyle/>
          <a:p>
            <a:r>
              <a:rPr lang="en-US" sz="1400" dirty="0"/>
              <a:t>Fun fact, CAPTCHA stands for: Completely Automated Public Turing test to tell Computers and Humans Apart</a:t>
            </a:r>
            <a:endParaRPr lang="da-DK" sz="1400" dirty="0"/>
          </a:p>
        </p:txBody>
      </p:sp>
    </p:spTree>
    <p:extLst>
      <p:ext uri="{BB962C8B-B14F-4D97-AF65-F5344CB8AC3E}">
        <p14:creationId xmlns:p14="http://schemas.microsoft.com/office/powerpoint/2010/main" val="127230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76F2B3-E0B8-4E52-9FB1-88F280BA636A}"/>
              </a:ext>
            </a:extLst>
          </p:cNvPr>
          <p:cNvSpPr>
            <a:spLocks noGrp="1"/>
          </p:cNvSpPr>
          <p:nvPr>
            <p:ph type="title"/>
          </p:nvPr>
        </p:nvSpPr>
        <p:spPr/>
        <p:txBody>
          <a:bodyPr/>
          <a:lstStyle/>
          <a:p>
            <a:r>
              <a:rPr lang="da-DK" dirty="0"/>
              <a:t>A </a:t>
            </a:r>
            <a:r>
              <a:rPr lang="da-DK" dirty="0" err="1"/>
              <a:t>picture</a:t>
            </a:r>
            <a:r>
              <a:rPr lang="da-DK" dirty="0"/>
              <a:t> </a:t>
            </a:r>
            <a:r>
              <a:rPr lang="da-DK" dirty="0" err="1"/>
              <a:t>says</a:t>
            </a:r>
            <a:r>
              <a:rPr lang="da-DK" dirty="0"/>
              <a:t> a 1000 </a:t>
            </a:r>
            <a:r>
              <a:rPr lang="da-DK" dirty="0" err="1"/>
              <a:t>words</a:t>
            </a:r>
            <a:r>
              <a:rPr lang="da-DK" dirty="0"/>
              <a:t>	</a:t>
            </a:r>
          </a:p>
        </p:txBody>
      </p:sp>
      <p:sp>
        <p:nvSpPr>
          <p:cNvPr id="3" name="Pladsholder til indhold 2">
            <a:extLst>
              <a:ext uri="{FF2B5EF4-FFF2-40B4-BE49-F238E27FC236}">
                <a16:creationId xmlns:a16="http://schemas.microsoft.com/office/drawing/2014/main" id="{BA6E046F-3B87-43E0-9EFC-DF81EF2129DB}"/>
              </a:ext>
            </a:extLst>
          </p:cNvPr>
          <p:cNvSpPr>
            <a:spLocks noGrp="1"/>
          </p:cNvSpPr>
          <p:nvPr>
            <p:ph idx="1"/>
          </p:nvPr>
        </p:nvSpPr>
        <p:spPr/>
        <p:txBody>
          <a:bodyPr>
            <a:normAutofit fontScale="92500"/>
          </a:bodyPr>
          <a:lstStyle/>
          <a:p>
            <a:r>
              <a:rPr lang="en-US" dirty="0"/>
              <a:t>While having labeled data is a prerequisite, this is not enough on its own – we need a model to test if our model works on “unseen” data</a:t>
            </a:r>
          </a:p>
          <a:p>
            <a:r>
              <a:rPr lang="en-US" dirty="0"/>
              <a:t>Why? Because machine learning is ridiculously well equipped to learn, they might “overlearn” in what we have shown them – this is called overfitting (and this is one of many problems we might encounter)</a:t>
            </a:r>
          </a:p>
          <a:p>
            <a:r>
              <a:rPr lang="en-US" dirty="0"/>
              <a:t>Overfitting is the result of the algorithm learning too much from what we have shown it to use the model to say anything about other data – it knows our dataset and predicts it perfectly, but it knows nothing about everything else</a:t>
            </a:r>
          </a:p>
        </p:txBody>
      </p:sp>
      <p:sp>
        <p:nvSpPr>
          <p:cNvPr id="4" name="Tekstfelt 3">
            <a:extLst>
              <a:ext uri="{FF2B5EF4-FFF2-40B4-BE49-F238E27FC236}">
                <a16:creationId xmlns:a16="http://schemas.microsoft.com/office/drawing/2014/main" id="{7997F71D-9A69-4E86-9CD1-2D65273FBE42}"/>
              </a:ext>
            </a:extLst>
          </p:cNvPr>
          <p:cNvSpPr txBox="1"/>
          <p:nvPr/>
        </p:nvSpPr>
        <p:spPr>
          <a:xfrm rot="-2100000">
            <a:off x="1261768" y="2777221"/>
            <a:ext cx="9055684" cy="1631216"/>
          </a:xfrm>
          <a:prstGeom prst="rect">
            <a:avLst/>
          </a:prstGeom>
          <a:noFill/>
        </p:spPr>
        <p:txBody>
          <a:bodyPr wrap="none" rtlCol="0">
            <a:spAutoFit/>
          </a:bodyPr>
          <a:lstStyle/>
          <a:p>
            <a:r>
              <a:rPr lang="da-DK" sz="6400" dirty="0">
                <a:solidFill>
                  <a:srgbClr val="FF0000"/>
                </a:solidFill>
                <a:latin typeface="Impact" panose="020B0806030902050204" pitchFamily="34" charset="0"/>
              </a:rPr>
              <a:t>”</a:t>
            </a:r>
            <a:r>
              <a:rPr lang="da-DK" sz="6400" dirty="0" err="1">
                <a:solidFill>
                  <a:srgbClr val="FF0000"/>
                </a:solidFill>
                <a:latin typeface="Impact" panose="020B0806030902050204" pitchFamily="34" charset="0"/>
              </a:rPr>
              <a:t>Going</a:t>
            </a:r>
            <a:r>
              <a:rPr lang="da-DK" sz="6400" dirty="0">
                <a:solidFill>
                  <a:srgbClr val="FF0000"/>
                </a:solidFill>
                <a:latin typeface="Impact" panose="020B0806030902050204" pitchFamily="34" charset="0"/>
              </a:rPr>
              <a:t> </a:t>
            </a:r>
            <a:r>
              <a:rPr lang="da-DK" sz="6400" dirty="0" err="1">
                <a:solidFill>
                  <a:srgbClr val="FF0000"/>
                </a:solidFill>
                <a:latin typeface="Impact" panose="020B0806030902050204" pitchFamily="34" charset="0"/>
              </a:rPr>
              <a:t>off</a:t>
            </a:r>
            <a:r>
              <a:rPr lang="da-DK" sz="6400" dirty="0">
                <a:solidFill>
                  <a:srgbClr val="FF0000"/>
                </a:solidFill>
                <a:latin typeface="Impact" panose="020B0806030902050204" pitchFamily="34" charset="0"/>
              </a:rPr>
              <a:t> a </a:t>
            </a:r>
            <a:r>
              <a:rPr lang="da-DK" sz="6400" dirty="0" err="1">
                <a:solidFill>
                  <a:srgbClr val="FF0000"/>
                </a:solidFill>
                <a:latin typeface="Impact" panose="020B0806030902050204" pitchFamily="34" charset="0"/>
              </a:rPr>
              <a:t>tangent”-time</a:t>
            </a:r>
            <a:r>
              <a:rPr lang="da-DK" sz="6400" dirty="0">
                <a:solidFill>
                  <a:srgbClr val="FF0000"/>
                </a:solidFill>
                <a:latin typeface="Impact" panose="020B0806030902050204" pitchFamily="34" charset="0"/>
              </a:rPr>
              <a:t>!</a:t>
            </a:r>
          </a:p>
          <a:p>
            <a:pPr algn="ctr"/>
            <a:r>
              <a:rPr lang="da-DK" sz="3600" dirty="0">
                <a:solidFill>
                  <a:srgbClr val="FF0000"/>
                </a:solidFill>
                <a:latin typeface="Impact" panose="020B0806030902050204" pitchFamily="34" charset="0"/>
              </a:rPr>
              <a:t>ANOTHER PROBLEM IS ”SNEAKY AI”</a:t>
            </a:r>
          </a:p>
        </p:txBody>
      </p:sp>
    </p:spTree>
    <p:extLst>
      <p:ext uri="{BB962C8B-B14F-4D97-AF65-F5344CB8AC3E}">
        <p14:creationId xmlns:p14="http://schemas.microsoft.com/office/powerpoint/2010/main" val="153994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B242D7-B204-4154-A0DF-A49C2497F7E3}"/>
              </a:ext>
            </a:extLst>
          </p:cNvPr>
          <p:cNvSpPr>
            <a:spLocks noGrp="1"/>
          </p:cNvSpPr>
          <p:nvPr>
            <p:ph type="title"/>
          </p:nvPr>
        </p:nvSpPr>
        <p:spPr/>
        <p:txBody>
          <a:bodyPr/>
          <a:lstStyle/>
          <a:p>
            <a:r>
              <a:rPr lang="da-DK" dirty="0"/>
              <a:t>Train/test-split</a:t>
            </a:r>
          </a:p>
        </p:txBody>
      </p:sp>
      <p:sp>
        <p:nvSpPr>
          <p:cNvPr id="3" name="Pladsholder til indhold 2">
            <a:extLst>
              <a:ext uri="{FF2B5EF4-FFF2-40B4-BE49-F238E27FC236}">
                <a16:creationId xmlns:a16="http://schemas.microsoft.com/office/drawing/2014/main" id="{2C89D934-01BE-4D7A-B10F-EFFB02A26425}"/>
              </a:ext>
            </a:extLst>
          </p:cNvPr>
          <p:cNvSpPr>
            <a:spLocks noGrp="1"/>
          </p:cNvSpPr>
          <p:nvPr>
            <p:ph idx="1"/>
          </p:nvPr>
        </p:nvSpPr>
        <p:spPr>
          <a:xfrm>
            <a:off x="1141412" y="1647644"/>
            <a:ext cx="9905999" cy="4917057"/>
          </a:xfrm>
        </p:spPr>
        <p:txBody>
          <a:bodyPr>
            <a:normAutofit fontScale="92500" lnSpcReduction="20000"/>
          </a:bodyPr>
          <a:lstStyle/>
          <a:p>
            <a:r>
              <a:rPr lang="en-US" dirty="0"/>
              <a:t>To help the model and to identify problems, almost all supervised learning uses what is know as a train/test-split of the data</a:t>
            </a:r>
          </a:p>
          <a:p>
            <a:r>
              <a:rPr lang="en-US" dirty="0"/>
              <a:t>In praxis, this means our data is split in 2; training data and test data. All of this data is known data; we have labels on the data and we know if the machine is right, but it is only shown answers in the training data</a:t>
            </a:r>
          </a:p>
          <a:p>
            <a:r>
              <a:rPr lang="en-US" dirty="0"/>
              <a:t>When running a model, the model will (this is a general model, so steps might vary immensely but this is a reduced form):</a:t>
            </a:r>
          </a:p>
          <a:p>
            <a:pPr lvl="1"/>
            <a:r>
              <a:rPr lang="en-US" dirty="0"/>
              <a:t>Look at the input and make a random guess</a:t>
            </a:r>
          </a:p>
          <a:p>
            <a:pPr lvl="1"/>
            <a:r>
              <a:rPr lang="en-US" dirty="0"/>
              <a:t>Check how the guess predicted the label</a:t>
            </a:r>
          </a:p>
          <a:p>
            <a:pPr lvl="1"/>
            <a:r>
              <a:rPr lang="en-US" dirty="0"/>
              <a:t>Change something in the input</a:t>
            </a:r>
          </a:p>
          <a:p>
            <a:pPr lvl="1"/>
            <a:r>
              <a:rPr lang="en-US" dirty="0"/>
              <a:t>Run the model again</a:t>
            </a:r>
          </a:p>
          <a:p>
            <a:pPr lvl="1"/>
            <a:r>
              <a:rPr lang="en-US" dirty="0"/>
              <a:t>Check how the guess predicted the label</a:t>
            </a:r>
          </a:p>
          <a:p>
            <a:pPr lvl="1"/>
            <a:r>
              <a:rPr lang="en-US" dirty="0"/>
              <a:t>Keep going at this for a very long time (or just very, very fast)</a:t>
            </a:r>
          </a:p>
          <a:p>
            <a:endParaRPr lang="en-US" dirty="0"/>
          </a:p>
        </p:txBody>
      </p:sp>
      <p:pic>
        <p:nvPicPr>
          <p:cNvPr id="4" name="Billede 3">
            <a:extLst>
              <a:ext uri="{FF2B5EF4-FFF2-40B4-BE49-F238E27FC236}">
                <a16:creationId xmlns:a16="http://schemas.microsoft.com/office/drawing/2014/main" id="{6EB63FC9-6B4D-4481-9D58-15DE6F7C331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60" b="89906" l="5299" r="93105">
                        <a14:foregroundMark x1="5356" y1="47645" x2="40342" y2="41992"/>
                        <a14:foregroundMark x1="40342" y1="41992" x2="40627" y2="45357"/>
                        <a14:foregroundMark x1="55840" y1="28398" x2="61937" y2="28398"/>
                        <a14:foregroundMark x1="61937" y1="28398" x2="74929" y2="27591"/>
                        <a14:foregroundMark x1="74929" y1="27591" x2="87806" y2="28129"/>
                        <a14:foregroundMark x1="87692" y1="81830" x2="56068" y2="77927"/>
                        <a14:foregroundMark x1="93105" y1="24092" x2="92365" y2="45357"/>
                        <a14:foregroundMark x1="92137" y1="75370" x2="92137" y2="85599"/>
                        <a14:foregroundMark x1="52365" y1="35397" x2="52365" y2="35397"/>
                        <a14:foregroundMark x1="52095" y1="36044" x2="51702" y2="36740"/>
                        <a14:foregroundMark x1="52308" y1="35666" x2="52212" y2="35837"/>
                        <a14:backgroundMark x1="46895" y1="47779" x2="45926" y2="56528"/>
                        <a14:backgroundMark x1="45926" y1="56528" x2="50826" y2="71332"/>
                        <a14:backgroundMark x1="51339" y1="35935" x2="46211" y2="44818"/>
                        <a14:backgroundMark x1="46211" y1="44818" x2="46325" y2="58681"/>
                        <a14:backgroundMark x1="46325" y1="58681" x2="51966" y2="80754"/>
                        <a14:backgroundMark x1="44615" y1="50067" x2="43932" y2="53028"/>
                        <a14:backgroundMark x1="52137" y1="72544" x2="52365" y2="74966"/>
                        <a14:backgroundMark x1="44444" y1="48856" x2="44444" y2="48856"/>
                        <a14:backgroundMark x1="44387" y1="48721" x2="45527" y2="51817"/>
                        <a14:backgroundMark x1="52365" y1="75505" x2="52707" y2="75908"/>
                        <a14:backgroundMark x1="52080" y1="35935" x2="52080" y2="34859"/>
                        <a14:backgroundMark x1="51966" y1="36743" x2="51966" y2="36743"/>
                      </a14:backgroundRemoval>
                    </a14:imgEffect>
                  </a14:imgLayer>
                </a14:imgProps>
              </a:ext>
            </a:extLst>
          </a:blip>
          <a:srcRect l="51546"/>
          <a:stretch/>
        </p:blipFill>
        <p:spPr>
          <a:xfrm rot="5400000">
            <a:off x="9583136" y="4976353"/>
            <a:ext cx="1831352" cy="1600128"/>
          </a:xfrm>
          <a:prstGeom prst="rect">
            <a:avLst/>
          </a:prstGeom>
        </p:spPr>
      </p:pic>
      <p:pic>
        <p:nvPicPr>
          <p:cNvPr id="5" name="Billede 4">
            <a:extLst>
              <a:ext uri="{FF2B5EF4-FFF2-40B4-BE49-F238E27FC236}">
                <a16:creationId xmlns:a16="http://schemas.microsoft.com/office/drawing/2014/main" id="{2DF14CA8-FC6D-4C1A-B808-803487B3E5E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60" b="89906" l="5299" r="93105">
                        <a14:foregroundMark x1="5356" y1="47645" x2="40342" y2="41992"/>
                        <a14:foregroundMark x1="40342" y1="41992" x2="40627" y2="45357"/>
                        <a14:foregroundMark x1="55840" y1="28398" x2="61937" y2="28398"/>
                        <a14:foregroundMark x1="61937" y1="28398" x2="74929" y2="27591"/>
                        <a14:foregroundMark x1="74929" y1="27591" x2="87806" y2="28129"/>
                        <a14:foregroundMark x1="87692" y1="81830" x2="56068" y2="77927"/>
                        <a14:foregroundMark x1="93105" y1="24092" x2="92365" y2="45357"/>
                        <a14:foregroundMark x1="92137" y1="75370" x2="92137" y2="85599"/>
                        <a14:foregroundMark x1="52365" y1="35397" x2="52365" y2="35397"/>
                        <a14:foregroundMark x1="52095" y1="36044" x2="51702" y2="36740"/>
                        <a14:foregroundMark x1="52308" y1="35666" x2="52212" y2="35837"/>
                        <a14:backgroundMark x1="46895" y1="47779" x2="45926" y2="56528"/>
                        <a14:backgroundMark x1="45926" y1="56528" x2="50826" y2="71332"/>
                        <a14:backgroundMark x1="51339" y1="35935" x2="46211" y2="44818"/>
                        <a14:backgroundMark x1="46211" y1="44818" x2="46325" y2="58681"/>
                        <a14:backgroundMark x1="46325" y1="58681" x2="51966" y2="80754"/>
                        <a14:backgroundMark x1="44615" y1="50067" x2="43932" y2="53028"/>
                        <a14:backgroundMark x1="52137" y1="72544" x2="52365" y2="74966"/>
                        <a14:backgroundMark x1="44444" y1="48856" x2="44444" y2="48856"/>
                        <a14:backgroundMark x1="44387" y1="48721" x2="45527" y2="51817"/>
                        <a14:backgroundMark x1="52365" y1="75505" x2="52707" y2="75908"/>
                        <a14:backgroundMark x1="52080" y1="35935" x2="52080" y2="34859"/>
                        <a14:backgroundMark x1="51966" y1="36743" x2="51966" y2="36743"/>
                      </a14:backgroundRemoval>
                    </a14:imgEffect>
                  </a14:imgLayer>
                </a14:imgProps>
              </a:ext>
            </a:extLst>
          </a:blip>
          <a:srcRect r="56660"/>
          <a:stretch/>
        </p:blipFill>
        <p:spPr>
          <a:xfrm rot="5400000">
            <a:off x="8170795" y="4828666"/>
            <a:ext cx="1711591" cy="1671934"/>
          </a:xfrm>
          <a:prstGeom prst="rect">
            <a:avLst/>
          </a:prstGeom>
        </p:spPr>
      </p:pic>
      <p:cxnSp>
        <p:nvCxnSpPr>
          <p:cNvPr id="7" name="Lige pilforbindelse 6">
            <a:extLst>
              <a:ext uri="{FF2B5EF4-FFF2-40B4-BE49-F238E27FC236}">
                <a16:creationId xmlns:a16="http://schemas.microsoft.com/office/drawing/2014/main" id="{030A3081-4C52-4506-9C59-F437B5E7D860}"/>
              </a:ext>
            </a:extLst>
          </p:cNvPr>
          <p:cNvCxnSpPr>
            <a:endCxn id="5" idx="0"/>
          </p:cNvCxnSpPr>
          <p:nvPr/>
        </p:nvCxnSpPr>
        <p:spPr>
          <a:xfrm>
            <a:off x="9440096" y="5664633"/>
            <a:ext cx="4224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Højre klammeparentes 7">
            <a:extLst>
              <a:ext uri="{FF2B5EF4-FFF2-40B4-BE49-F238E27FC236}">
                <a16:creationId xmlns:a16="http://schemas.microsoft.com/office/drawing/2014/main" id="{6C83FF2C-4ED9-40D9-BB7F-6123DC60B13A}"/>
              </a:ext>
            </a:extLst>
          </p:cNvPr>
          <p:cNvSpPr/>
          <p:nvPr/>
        </p:nvSpPr>
        <p:spPr>
          <a:xfrm>
            <a:off x="5268686" y="5146766"/>
            <a:ext cx="1323703" cy="8969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9" name="Tekstfelt 8">
            <a:extLst>
              <a:ext uri="{FF2B5EF4-FFF2-40B4-BE49-F238E27FC236}">
                <a16:creationId xmlns:a16="http://schemas.microsoft.com/office/drawing/2014/main" id="{63A45462-062D-475A-8257-E70485C265BC}"/>
              </a:ext>
            </a:extLst>
          </p:cNvPr>
          <p:cNvSpPr txBox="1"/>
          <p:nvPr/>
        </p:nvSpPr>
        <p:spPr>
          <a:xfrm>
            <a:off x="6391608" y="5302869"/>
            <a:ext cx="1863635" cy="584775"/>
          </a:xfrm>
          <a:prstGeom prst="rect">
            <a:avLst/>
          </a:prstGeom>
          <a:noFill/>
        </p:spPr>
        <p:txBody>
          <a:bodyPr wrap="square" rtlCol="0">
            <a:spAutoFit/>
          </a:bodyPr>
          <a:lstStyle/>
          <a:p>
            <a:r>
              <a:rPr lang="da-DK" sz="1600" i="1" dirty="0"/>
              <a:t>This step is </a:t>
            </a:r>
            <a:r>
              <a:rPr lang="da-DK" sz="1600" i="1" dirty="0" err="1"/>
              <a:t>called</a:t>
            </a:r>
            <a:r>
              <a:rPr lang="da-DK" sz="1600" i="1" dirty="0"/>
              <a:t> </a:t>
            </a:r>
            <a:r>
              <a:rPr lang="da-DK" sz="1600" i="1" dirty="0" err="1"/>
              <a:t>backpropagation</a:t>
            </a:r>
            <a:endParaRPr lang="da-DK" sz="1600" i="1" dirty="0"/>
          </a:p>
        </p:txBody>
      </p:sp>
    </p:spTree>
    <p:extLst>
      <p:ext uri="{BB962C8B-B14F-4D97-AF65-F5344CB8AC3E}">
        <p14:creationId xmlns:p14="http://schemas.microsoft.com/office/powerpoint/2010/main" val="1914743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34464-FE8E-4F53-A413-472332F39DF4}"/>
              </a:ext>
            </a:extLst>
          </p:cNvPr>
          <p:cNvSpPr>
            <a:spLocks noGrp="1"/>
          </p:cNvSpPr>
          <p:nvPr>
            <p:ph type="title"/>
          </p:nvPr>
        </p:nvSpPr>
        <p:spPr/>
        <p:txBody>
          <a:bodyPr/>
          <a:lstStyle/>
          <a:p>
            <a:r>
              <a:rPr lang="da-DK" dirty="0"/>
              <a:t>Train/test-split</a:t>
            </a:r>
          </a:p>
        </p:txBody>
      </p:sp>
      <p:sp>
        <p:nvSpPr>
          <p:cNvPr id="3" name="Pladsholder til indhold 2">
            <a:extLst>
              <a:ext uri="{FF2B5EF4-FFF2-40B4-BE49-F238E27FC236}">
                <a16:creationId xmlns:a16="http://schemas.microsoft.com/office/drawing/2014/main" id="{C6835653-B7FB-4425-B286-C6DC6A0493C1}"/>
              </a:ext>
            </a:extLst>
          </p:cNvPr>
          <p:cNvSpPr>
            <a:spLocks noGrp="1"/>
          </p:cNvSpPr>
          <p:nvPr>
            <p:ph idx="1"/>
          </p:nvPr>
        </p:nvSpPr>
        <p:spPr/>
        <p:txBody>
          <a:bodyPr/>
          <a:lstStyle/>
          <a:p>
            <a:r>
              <a:rPr lang="en-US" dirty="0"/>
              <a:t>When this is done and some parameter we have decided is met (either how good the model is or how many times it has tried), it stops learning new things and tests how well it predicts unseen objects in the test data. Why is this clever? Because now we know how well the model works with “new” data</a:t>
            </a:r>
          </a:p>
          <a:p>
            <a:r>
              <a:rPr lang="en-US" dirty="0"/>
              <a:t>If the model works well with the known data (train data) but poorly with unknown data (test-data), we know something is up and we need to find a remedy</a:t>
            </a:r>
          </a:p>
          <a:p>
            <a:endParaRPr lang="da-DK" dirty="0"/>
          </a:p>
        </p:txBody>
      </p:sp>
    </p:spTree>
    <p:extLst>
      <p:ext uri="{BB962C8B-B14F-4D97-AF65-F5344CB8AC3E}">
        <p14:creationId xmlns:p14="http://schemas.microsoft.com/office/powerpoint/2010/main" val="2325894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94BB8-EDFF-468C-8792-6473A0D6BEF1}"/>
              </a:ext>
            </a:extLst>
          </p:cNvPr>
          <p:cNvSpPr>
            <a:spLocks noGrp="1"/>
          </p:cNvSpPr>
          <p:nvPr>
            <p:ph type="title"/>
          </p:nvPr>
        </p:nvSpPr>
        <p:spPr/>
        <p:txBody>
          <a:bodyPr/>
          <a:lstStyle/>
          <a:p>
            <a:r>
              <a:rPr lang="da-DK" dirty="0"/>
              <a:t>In short – </a:t>
            </a:r>
            <a:r>
              <a:rPr lang="da-DK" dirty="0" err="1"/>
              <a:t>what</a:t>
            </a:r>
            <a:r>
              <a:rPr lang="da-DK" dirty="0"/>
              <a:t> is </a:t>
            </a:r>
            <a:r>
              <a:rPr lang="da-DK" dirty="0" err="1"/>
              <a:t>machine</a:t>
            </a:r>
            <a:r>
              <a:rPr lang="da-DK" dirty="0"/>
              <a:t> learning?</a:t>
            </a:r>
          </a:p>
        </p:txBody>
      </p:sp>
      <p:sp>
        <p:nvSpPr>
          <p:cNvPr id="3" name="Pladsholder til indhold 2">
            <a:extLst>
              <a:ext uri="{FF2B5EF4-FFF2-40B4-BE49-F238E27FC236}">
                <a16:creationId xmlns:a16="http://schemas.microsoft.com/office/drawing/2014/main" id="{78049E18-187A-455B-91C9-4421F2295A34}"/>
              </a:ext>
            </a:extLst>
          </p:cNvPr>
          <p:cNvSpPr>
            <a:spLocks noGrp="1"/>
          </p:cNvSpPr>
          <p:nvPr>
            <p:ph idx="1"/>
          </p:nvPr>
        </p:nvSpPr>
        <p:spPr/>
        <p:txBody>
          <a:bodyPr/>
          <a:lstStyle/>
          <a:p>
            <a:r>
              <a:rPr lang="en-US" dirty="0"/>
              <a:t>Machine learning is the task of getting a computer to learn known or unknown parts of out data to reproduce or find specific traits</a:t>
            </a:r>
          </a:p>
          <a:p>
            <a:r>
              <a:rPr lang="en-US" dirty="0"/>
              <a:t>The way machine learning differs most from classical statistics is partly defined by </a:t>
            </a:r>
            <a:r>
              <a:rPr lang="en-US" i="1" dirty="0"/>
              <a:t>what </a:t>
            </a:r>
            <a:r>
              <a:rPr lang="en-US" dirty="0"/>
              <a:t>we want to solve and partly by how these methods solve the question; how much is the user involved?</a:t>
            </a:r>
          </a:p>
          <a:p>
            <a:r>
              <a:rPr lang="en-US" dirty="0"/>
              <a:t>Now one last thing; what is the difference between machine learning and deep learning?</a:t>
            </a:r>
          </a:p>
        </p:txBody>
      </p:sp>
    </p:spTree>
    <p:extLst>
      <p:ext uri="{BB962C8B-B14F-4D97-AF65-F5344CB8AC3E}">
        <p14:creationId xmlns:p14="http://schemas.microsoft.com/office/powerpoint/2010/main" val="628403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E7A8C-6E93-48FD-9FB8-99D5BEBDC76A}"/>
              </a:ext>
            </a:extLst>
          </p:cNvPr>
          <p:cNvSpPr>
            <a:spLocks noGrp="1"/>
          </p:cNvSpPr>
          <p:nvPr>
            <p:ph type="title"/>
          </p:nvPr>
        </p:nvSpPr>
        <p:spPr/>
        <p:txBody>
          <a:bodyPr/>
          <a:lstStyle/>
          <a:p>
            <a:r>
              <a:rPr lang="da-DK" dirty="0"/>
              <a:t>Deep learning</a:t>
            </a:r>
          </a:p>
        </p:txBody>
      </p:sp>
      <p:sp>
        <p:nvSpPr>
          <p:cNvPr id="3" name="Pladsholder til indhold 2">
            <a:extLst>
              <a:ext uri="{FF2B5EF4-FFF2-40B4-BE49-F238E27FC236}">
                <a16:creationId xmlns:a16="http://schemas.microsoft.com/office/drawing/2014/main" id="{754689C2-98D5-42C3-968C-00AD372E0BEA}"/>
              </a:ext>
            </a:extLst>
          </p:cNvPr>
          <p:cNvSpPr>
            <a:spLocks noGrp="1"/>
          </p:cNvSpPr>
          <p:nvPr>
            <p:ph idx="1"/>
          </p:nvPr>
        </p:nvSpPr>
        <p:spPr/>
        <p:txBody>
          <a:bodyPr/>
          <a:lstStyle/>
          <a:p>
            <a:r>
              <a:rPr lang="en-US" dirty="0"/>
              <a:t>Deep learning is a type of machine learning that can solve very complex problems and learn very complex things</a:t>
            </a:r>
          </a:p>
          <a:p>
            <a:r>
              <a:rPr lang="en-US" dirty="0"/>
              <a:t>To illustrate, I will show you a neural network architecture and then a deep neural net:</a:t>
            </a:r>
          </a:p>
        </p:txBody>
      </p:sp>
    </p:spTree>
    <p:extLst>
      <p:ext uri="{BB962C8B-B14F-4D97-AF65-F5344CB8AC3E}">
        <p14:creationId xmlns:p14="http://schemas.microsoft.com/office/powerpoint/2010/main" val="3320724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A7DE4-21F8-418F-B232-E4936C07D36C}"/>
              </a:ext>
            </a:extLst>
          </p:cNvPr>
          <p:cNvSpPr>
            <a:spLocks noGrp="1"/>
          </p:cNvSpPr>
          <p:nvPr>
            <p:ph type="title"/>
          </p:nvPr>
        </p:nvSpPr>
        <p:spPr/>
        <p:txBody>
          <a:bodyPr/>
          <a:lstStyle/>
          <a:p>
            <a:r>
              <a:rPr lang="da-DK" dirty="0"/>
              <a:t>How did </a:t>
            </a:r>
            <a:r>
              <a:rPr lang="da-DK" dirty="0" err="1"/>
              <a:t>we</a:t>
            </a:r>
            <a:r>
              <a:rPr lang="da-DK" dirty="0"/>
              <a:t> </a:t>
            </a:r>
            <a:r>
              <a:rPr lang="da-DK" dirty="0" err="1"/>
              <a:t>even</a:t>
            </a:r>
            <a:r>
              <a:rPr lang="da-DK" dirty="0"/>
              <a:t> </a:t>
            </a:r>
            <a:r>
              <a:rPr lang="da-DK" dirty="0" err="1"/>
              <a:t>make</a:t>
            </a:r>
            <a:r>
              <a:rPr lang="da-DK" dirty="0"/>
              <a:t> it </a:t>
            </a:r>
            <a:r>
              <a:rPr lang="da-DK" dirty="0" err="1"/>
              <a:t>here</a:t>
            </a:r>
            <a:r>
              <a:rPr lang="da-DK" dirty="0"/>
              <a:t>?</a:t>
            </a:r>
          </a:p>
        </p:txBody>
      </p:sp>
      <p:pic>
        <p:nvPicPr>
          <p:cNvPr id="3076" name="Picture 4" descr="Image result for nokia 3210">
            <a:extLst>
              <a:ext uri="{FF2B5EF4-FFF2-40B4-BE49-F238E27FC236}">
                <a16:creationId xmlns:a16="http://schemas.microsoft.com/office/drawing/2014/main" id="{1930BEE1-945A-4259-A3CE-CD78EEBEAD6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956" b="94286" l="7463" r="90050">
                        <a14:foregroundMark x1="19403" y1="58022" x2="21393" y2="70769"/>
                        <a14:foregroundMark x1="21393" y1="70769" x2="43284" y2="92088"/>
                        <a14:foregroundMark x1="43284" y1="92088" x2="69154" y2="87912"/>
                        <a14:foregroundMark x1="69154" y1="87912" x2="77612" y2="76923"/>
                        <a14:foregroundMark x1="77612" y1="76923" x2="74627" y2="60000"/>
                        <a14:foregroundMark x1="74627" y1="60000" x2="78109" y2="53187"/>
                        <a14:foregroundMark x1="25373" y1="6374" x2="52736" y2="5934"/>
                        <a14:foregroundMark x1="52736" y1="5934" x2="68657" y2="6154"/>
                        <a14:foregroundMark x1="84577" y1="9231" x2="85075" y2="12527"/>
                        <a14:foregroundMark x1="81496" y1="54874" x2="79987" y2="70059"/>
                        <a14:foregroundMark x1="85572" y1="13846" x2="85282" y2="16765"/>
                        <a14:foregroundMark x1="78003" y1="85046" x2="72637" y2="94725"/>
                        <a14:foregroundMark x1="72637" y1="94725" x2="20896" y2="94286"/>
                        <a14:foregroundMark x1="20896" y1="94286" x2="12438" y2="84835"/>
                        <a14:foregroundMark x1="46269" y1="63077" x2="41294" y2="86813"/>
                        <a14:foregroundMark x1="41294" y1="86813" x2="26866" y2="85495"/>
                        <a14:foregroundMark x1="12438" y1="8571" x2="7960" y2="38022"/>
                        <a14:foregroundMark x1="87065" y1="44615" x2="87065" y2="44615"/>
                        <a14:foregroundMark x1="90050" y1="40440" x2="90050" y2="40440"/>
                        <a14:foregroundMark x1="89552" y1="35165" x2="89552" y2="35165"/>
                        <a14:foregroundMark x1="88557" y1="30330" x2="88557" y2="30330"/>
                        <a14:foregroundMark x1="88557" y1="23297" x2="88557" y2="23297"/>
                        <a14:foregroundMark x1="87562" y1="20440" x2="87065" y2="35165"/>
                        <a14:foregroundMark x1="49751" y1="77582" x2="45771" y2="86374"/>
                        <a14:foregroundMark x1="55721" y1="3297" x2="28856" y2="3956"/>
                        <a14:foregroundMark x1="28856" y1="3956" x2="14428" y2="6813"/>
                        <a14:backgroundMark x1="93768" y1="44615" x2="94030" y2="50549"/>
                        <a14:backgroundMark x1="93584" y1="40440" x2="93768" y2="44615"/>
                        <a14:backgroundMark x1="93353" y1="35207" x2="93584" y2="40440"/>
                        <a14:backgroundMark x1="92537" y1="16703" x2="92703" y2="20473"/>
                        <a14:backgroundMark x1="94030" y1="50549" x2="90050" y2="56044"/>
                        <a14:backgroundMark x1="91045" y1="70110" x2="90547" y2="91429"/>
                      </a14:backgroundRemoval>
                    </a14:imgEffect>
                  </a14:imgLayer>
                </a14:imgProps>
              </a:ext>
              <a:ext uri="{28A0092B-C50C-407E-A947-70E740481C1C}">
                <a14:useLocalDpi xmlns:a14="http://schemas.microsoft.com/office/drawing/2010/main" val="0"/>
              </a:ext>
            </a:extLst>
          </a:blip>
          <a:srcRect/>
          <a:stretch>
            <a:fillRect/>
          </a:stretch>
        </p:blipFill>
        <p:spPr bwMode="auto">
          <a:xfrm>
            <a:off x="5090557" y="2269146"/>
            <a:ext cx="1550410" cy="3509633"/>
          </a:xfrm>
          <a:prstGeom prst="rect">
            <a:avLst/>
          </a:prstGeom>
          <a:noFill/>
          <a:extLst>
            <a:ext uri="{909E8E84-426E-40DD-AFC4-6F175D3DCCD1}">
              <a14:hiddenFill xmlns:a14="http://schemas.microsoft.com/office/drawing/2010/main">
                <a:solidFill>
                  <a:srgbClr val="FFFFFF"/>
                </a:solidFill>
              </a14:hiddenFill>
            </a:ext>
          </a:extLst>
        </p:spPr>
      </p:pic>
      <p:sp>
        <p:nvSpPr>
          <p:cNvPr id="4" name="Tekstfelt 3">
            <a:extLst>
              <a:ext uri="{FF2B5EF4-FFF2-40B4-BE49-F238E27FC236}">
                <a16:creationId xmlns:a16="http://schemas.microsoft.com/office/drawing/2014/main" id="{3FC4897C-9B94-419A-9A64-9220EADDF654}"/>
              </a:ext>
            </a:extLst>
          </p:cNvPr>
          <p:cNvSpPr txBox="1"/>
          <p:nvPr/>
        </p:nvSpPr>
        <p:spPr>
          <a:xfrm>
            <a:off x="298874" y="1955404"/>
            <a:ext cx="1685077" cy="369332"/>
          </a:xfrm>
          <a:prstGeom prst="rect">
            <a:avLst/>
          </a:prstGeom>
          <a:noFill/>
        </p:spPr>
        <p:txBody>
          <a:bodyPr wrap="none" rtlCol="0">
            <a:spAutoFit/>
          </a:bodyPr>
          <a:lstStyle/>
          <a:p>
            <a:r>
              <a:rPr lang="da-DK" dirty="0"/>
              <a:t>IBM 704 - 1954</a:t>
            </a:r>
          </a:p>
        </p:txBody>
      </p:sp>
      <p:sp>
        <p:nvSpPr>
          <p:cNvPr id="8" name="Tekstfelt 7">
            <a:extLst>
              <a:ext uri="{FF2B5EF4-FFF2-40B4-BE49-F238E27FC236}">
                <a16:creationId xmlns:a16="http://schemas.microsoft.com/office/drawing/2014/main" id="{761DB3F8-A69E-442D-832D-F6E3D0841466}"/>
              </a:ext>
            </a:extLst>
          </p:cNvPr>
          <p:cNvSpPr txBox="1"/>
          <p:nvPr/>
        </p:nvSpPr>
        <p:spPr>
          <a:xfrm>
            <a:off x="4842046" y="1955404"/>
            <a:ext cx="2015295" cy="369332"/>
          </a:xfrm>
          <a:prstGeom prst="rect">
            <a:avLst/>
          </a:prstGeom>
          <a:noFill/>
        </p:spPr>
        <p:txBody>
          <a:bodyPr wrap="none" rtlCol="0">
            <a:spAutoFit/>
          </a:bodyPr>
          <a:lstStyle/>
          <a:p>
            <a:r>
              <a:rPr lang="da-DK" dirty="0"/>
              <a:t>Nokia 3210 - 1999</a:t>
            </a:r>
          </a:p>
        </p:txBody>
      </p:sp>
      <p:pic>
        <p:nvPicPr>
          <p:cNvPr id="3082" name="Picture 10" descr="Image result for ibm 704">
            <a:extLst>
              <a:ext uri="{FF2B5EF4-FFF2-40B4-BE49-F238E27FC236}">
                <a16:creationId xmlns:a16="http://schemas.microsoft.com/office/drawing/2014/main" id="{43653893-9BC6-4E94-BC09-DC85C26FA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50" y="2346160"/>
            <a:ext cx="4528096" cy="3390412"/>
          </a:xfrm>
          <a:prstGeom prst="rect">
            <a:avLst/>
          </a:prstGeom>
          <a:noFill/>
          <a:extLst>
            <a:ext uri="{909E8E84-426E-40DD-AFC4-6F175D3DCCD1}">
              <a14:hiddenFill xmlns:a14="http://schemas.microsoft.com/office/drawing/2010/main">
                <a:solidFill>
                  <a:srgbClr val="FFFFFF"/>
                </a:solidFill>
              </a14:hiddenFill>
            </a:ext>
          </a:extLst>
        </p:spPr>
      </p:pic>
      <p:sp>
        <p:nvSpPr>
          <p:cNvPr id="12" name="Tekstfelt 11">
            <a:extLst>
              <a:ext uri="{FF2B5EF4-FFF2-40B4-BE49-F238E27FC236}">
                <a16:creationId xmlns:a16="http://schemas.microsoft.com/office/drawing/2014/main" id="{55E2BECB-A621-410E-88AA-A77F58BE6407}"/>
              </a:ext>
            </a:extLst>
          </p:cNvPr>
          <p:cNvSpPr txBox="1"/>
          <p:nvPr/>
        </p:nvSpPr>
        <p:spPr>
          <a:xfrm>
            <a:off x="298233" y="5796183"/>
            <a:ext cx="1528945" cy="369332"/>
          </a:xfrm>
          <a:prstGeom prst="rect">
            <a:avLst/>
          </a:prstGeom>
          <a:noFill/>
        </p:spPr>
        <p:txBody>
          <a:bodyPr wrap="none" rtlCol="0">
            <a:spAutoFit/>
          </a:bodyPr>
          <a:lstStyle/>
          <a:p>
            <a:r>
              <a:rPr lang="da-DK" dirty="0"/>
              <a:t>10.000 FLOPS</a:t>
            </a:r>
          </a:p>
        </p:txBody>
      </p:sp>
      <p:sp>
        <p:nvSpPr>
          <p:cNvPr id="13" name="Tekstfelt 12">
            <a:extLst>
              <a:ext uri="{FF2B5EF4-FFF2-40B4-BE49-F238E27FC236}">
                <a16:creationId xmlns:a16="http://schemas.microsoft.com/office/drawing/2014/main" id="{8003683D-5999-428F-9A12-1D1C53075995}"/>
              </a:ext>
            </a:extLst>
          </p:cNvPr>
          <p:cNvSpPr txBox="1"/>
          <p:nvPr/>
        </p:nvSpPr>
        <p:spPr>
          <a:xfrm>
            <a:off x="5090557" y="5796183"/>
            <a:ext cx="1520929" cy="369332"/>
          </a:xfrm>
          <a:prstGeom prst="rect">
            <a:avLst/>
          </a:prstGeom>
          <a:noFill/>
        </p:spPr>
        <p:txBody>
          <a:bodyPr wrap="none" rtlCol="0">
            <a:spAutoFit/>
          </a:bodyPr>
          <a:lstStyle/>
          <a:p>
            <a:r>
              <a:rPr lang="da-DK" dirty="0"/>
              <a:t>25 </a:t>
            </a:r>
            <a:r>
              <a:rPr lang="da-DK" dirty="0" err="1"/>
              <a:t>mill</a:t>
            </a:r>
            <a:r>
              <a:rPr lang="da-DK" dirty="0"/>
              <a:t>. FLOPS</a:t>
            </a:r>
          </a:p>
        </p:txBody>
      </p:sp>
      <p:sp>
        <p:nvSpPr>
          <p:cNvPr id="14" name="Tekstfelt 13">
            <a:extLst>
              <a:ext uri="{FF2B5EF4-FFF2-40B4-BE49-F238E27FC236}">
                <a16:creationId xmlns:a16="http://schemas.microsoft.com/office/drawing/2014/main" id="{0CAC3D38-C5A4-4A0B-99DF-5D43C5DADF56}"/>
              </a:ext>
            </a:extLst>
          </p:cNvPr>
          <p:cNvSpPr txBox="1"/>
          <p:nvPr/>
        </p:nvSpPr>
        <p:spPr>
          <a:xfrm>
            <a:off x="6974961" y="5778779"/>
            <a:ext cx="1620315" cy="369332"/>
          </a:xfrm>
          <a:prstGeom prst="rect">
            <a:avLst/>
          </a:prstGeom>
          <a:noFill/>
        </p:spPr>
        <p:txBody>
          <a:bodyPr wrap="none" rtlCol="0">
            <a:spAutoFit/>
          </a:bodyPr>
          <a:lstStyle/>
          <a:p>
            <a:r>
              <a:rPr lang="da-DK" dirty="0"/>
              <a:t>806 </a:t>
            </a:r>
            <a:r>
              <a:rPr lang="da-DK" dirty="0" err="1"/>
              <a:t>bill</a:t>
            </a:r>
            <a:r>
              <a:rPr lang="da-DK" dirty="0"/>
              <a:t>. FLOPS</a:t>
            </a:r>
          </a:p>
        </p:txBody>
      </p:sp>
      <p:pic>
        <p:nvPicPr>
          <p:cNvPr id="3084" name="Picture 12" descr="Image result for iphone 11">
            <a:extLst>
              <a:ext uri="{FF2B5EF4-FFF2-40B4-BE49-F238E27FC236}">
                <a16:creationId xmlns:a16="http://schemas.microsoft.com/office/drawing/2014/main" id="{FA824168-EF55-4422-B66D-B37B065A170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87928" y="1971642"/>
            <a:ext cx="4104640" cy="410464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felt 15">
            <a:extLst>
              <a:ext uri="{FF2B5EF4-FFF2-40B4-BE49-F238E27FC236}">
                <a16:creationId xmlns:a16="http://schemas.microsoft.com/office/drawing/2014/main" id="{363D81B7-9985-457B-8159-F01D55A58CBD}"/>
              </a:ext>
            </a:extLst>
          </p:cNvPr>
          <p:cNvSpPr txBox="1"/>
          <p:nvPr/>
        </p:nvSpPr>
        <p:spPr>
          <a:xfrm>
            <a:off x="6945367" y="1946064"/>
            <a:ext cx="1813317" cy="369332"/>
          </a:xfrm>
          <a:prstGeom prst="rect">
            <a:avLst/>
          </a:prstGeom>
          <a:noFill/>
        </p:spPr>
        <p:txBody>
          <a:bodyPr wrap="none" rtlCol="0">
            <a:spAutoFit/>
          </a:bodyPr>
          <a:lstStyle/>
          <a:p>
            <a:r>
              <a:rPr lang="da-DK" dirty="0"/>
              <a:t>iPhone 11 - 2019</a:t>
            </a:r>
          </a:p>
        </p:txBody>
      </p:sp>
      <p:sp>
        <p:nvSpPr>
          <p:cNvPr id="19" name="Tekstfelt 18">
            <a:extLst>
              <a:ext uri="{FF2B5EF4-FFF2-40B4-BE49-F238E27FC236}">
                <a16:creationId xmlns:a16="http://schemas.microsoft.com/office/drawing/2014/main" id="{9E29C23F-9824-462A-BF14-A2F972E0B1AE}"/>
              </a:ext>
            </a:extLst>
          </p:cNvPr>
          <p:cNvSpPr txBox="1"/>
          <p:nvPr/>
        </p:nvSpPr>
        <p:spPr>
          <a:xfrm>
            <a:off x="9138595" y="1955404"/>
            <a:ext cx="1613134" cy="369332"/>
          </a:xfrm>
          <a:prstGeom prst="rect">
            <a:avLst/>
          </a:prstGeom>
          <a:noFill/>
        </p:spPr>
        <p:txBody>
          <a:bodyPr wrap="none" rtlCol="0">
            <a:spAutoFit/>
          </a:bodyPr>
          <a:lstStyle/>
          <a:p>
            <a:r>
              <a:rPr lang="da-DK" dirty="0" err="1"/>
              <a:t>Fugaku</a:t>
            </a:r>
            <a:r>
              <a:rPr lang="da-DK" dirty="0"/>
              <a:t> - 2021 </a:t>
            </a:r>
          </a:p>
        </p:txBody>
      </p:sp>
      <p:pic>
        <p:nvPicPr>
          <p:cNvPr id="3090" name="Picture 18" descr="Image result for fugaku supercomputer">
            <a:extLst>
              <a:ext uri="{FF2B5EF4-FFF2-40B4-BE49-F238E27FC236}">
                <a16:creationId xmlns:a16="http://schemas.microsoft.com/office/drawing/2014/main" id="{0A138BB8-DCA4-4E8D-8779-C509DAD51A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611" r="30906"/>
          <a:stretch/>
        </p:blipFill>
        <p:spPr bwMode="auto">
          <a:xfrm>
            <a:off x="9138595" y="2324735"/>
            <a:ext cx="2491153" cy="3414107"/>
          </a:xfrm>
          <a:prstGeom prst="rect">
            <a:avLst/>
          </a:prstGeom>
          <a:noFill/>
          <a:extLst>
            <a:ext uri="{909E8E84-426E-40DD-AFC4-6F175D3DCCD1}">
              <a14:hiddenFill xmlns:a14="http://schemas.microsoft.com/office/drawing/2010/main">
                <a:solidFill>
                  <a:srgbClr val="FFFFFF"/>
                </a:solidFill>
              </a14:hiddenFill>
            </a:ext>
          </a:extLst>
        </p:spPr>
      </p:pic>
      <p:sp>
        <p:nvSpPr>
          <p:cNvPr id="21" name="Tekstfelt 20">
            <a:extLst>
              <a:ext uri="{FF2B5EF4-FFF2-40B4-BE49-F238E27FC236}">
                <a16:creationId xmlns:a16="http://schemas.microsoft.com/office/drawing/2014/main" id="{87033807-A6FC-4C27-89A0-31654E732E70}"/>
              </a:ext>
            </a:extLst>
          </p:cNvPr>
          <p:cNvSpPr txBox="1"/>
          <p:nvPr/>
        </p:nvSpPr>
        <p:spPr>
          <a:xfrm>
            <a:off x="9010047" y="5784671"/>
            <a:ext cx="2267929" cy="369332"/>
          </a:xfrm>
          <a:prstGeom prst="rect">
            <a:avLst/>
          </a:prstGeom>
          <a:noFill/>
        </p:spPr>
        <p:txBody>
          <a:bodyPr wrap="none" rtlCol="0">
            <a:spAutoFit/>
          </a:bodyPr>
          <a:lstStyle/>
          <a:p>
            <a:r>
              <a:rPr lang="da-DK" dirty="0"/>
              <a:t>442 </a:t>
            </a:r>
            <a:r>
              <a:rPr lang="da-DK" dirty="0" err="1"/>
              <a:t>quadrillion</a:t>
            </a:r>
            <a:r>
              <a:rPr lang="da-DK" dirty="0"/>
              <a:t> FLOPS</a:t>
            </a:r>
          </a:p>
        </p:txBody>
      </p:sp>
    </p:spTree>
    <p:extLst>
      <p:ext uri="{BB962C8B-B14F-4D97-AF65-F5344CB8AC3E}">
        <p14:creationId xmlns:p14="http://schemas.microsoft.com/office/powerpoint/2010/main" val="1611411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6900E9-4CF5-47B9-B451-76751FBBAC16}"/>
              </a:ext>
            </a:extLst>
          </p:cNvPr>
          <p:cNvSpPr>
            <a:spLocks noGrp="1"/>
          </p:cNvSpPr>
          <p:nvPr>
            <p:ph type="title"/>
          </p:nvPr>
        </p:nvSpPr>
        <p:spPr>
          <a:xfrm>
            <a:off x="4180409" y="439475"/>
            <a:ext cx="3186747" cy="1478570"/>
          </a:xfrm>
        </p:spPr>
        <p:txBody>
          <a:bodyPr/>
          <a:lstStyle/>
          <a:p>
            <a:r>
              <a:rPr lang="da-DK" dirty="0"/>
              <a:t>Deep learning</a:t>
            </a:r>
          </a:p>
        </p:txBody>
      </p:sp>
      <p:pic>
        <p:nvPicPr>
          <p:cNvPr id="1026" name="Picture 2">
            <a:extLst>
              <a:ext uri="{FF2B5EF4-FFF2-40B4-BE49-F238E27FC236}">
                <a16:creationId xmlns:a16="http://schemas.microsoft.com/office/drawing/2014/main" id="{BF9CFACF-2C38-49A8-8E75-E9AEBFFB3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65" y="2351314"/>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67CE7F12-E7F9-4C3C-8092-EEC670F3742D}"/>
              </a:ext>
            </a:extLst>
          </p:cNvPr>
          <p:cNvPicPr>
            <a:picLocks noChangeAspect="1"/>
          </p:cNvPicPr>
          <p:nvPr/>
        </p:nvPicPr>
        <p:blipFill>
          <a:blip r:embed="rId3"/>
          <a:stretch>
            <a:fillRect/>
          </a:stretch>
        </p:blipFill>
        <p:spPr>
          <a:xfrm>
            <a:off x="5773783" y="2784443"/>
            <a:ext cx="6095999" cy="2943742"/>
          </a:xfrm>
          <a:prstGeom prst="rect">
            <a:avLst/>
          </a:prstGeom>
        </p:spPr>
      </p:pic>
      <p:sp>
        <p:nvSpPr>
          <p:cNvPr id="9" name="Tekstfelt 8">
            <a:extLst>
              <a:ext uri="{FF2B5EF4-FFF2-40B4-BE49-F238E27FC236}">
                <a16:creationId xmlns:a16="http://schemas.microsoft.com/office/drawing/2014/main" id="{8621A156-7D51-4C0E-855E-3C4A9F9B6811}"/>
              </a:ext>
            </a:extLst>
          </p:cNvPr>
          <p:cNvSpPr txBox="1"/>
          <p:nvPr/>
        </p:nvSpPr>
        <p:spPr>
          <a:xfrm>
            <a:off x="2201090" y="2071433"/>
            <a:ext cx="1624149" cy="369332"/>
          </a:xfrm>
          <a:prstGeom prst="rect">
            <a:avLst/>
          </a:prstGeom>
          <a:noFill/>
        </p:spPr>
        <p:txBody>
          <a:bodyPr wrap="square">
            <a:spAutoFit/>
          </a:bodyPr>
          <a:lstStyle/>
          <a:p>
            <a:r>
              <a:rPr lang="en-US" sz="1800" dirty="0"/>
              <a:t>Neural network</a:t>
            </a:r>
          </a:p>
        </p:txBody>
      </p:sp>
      <p:sp>
        <p:nvSpPr>
          <p:cNvPr id="10" name="Tekstfelt 9">
            <a:extLst>
              <a:ext uri="{FF2B5EF4-FFF2-40B4-BE49-F238E27FC236}">
                <a16:creationId xmlns:a16="http://schemas.microsoft.com/office/drawing/2014/main" id="{810EDDF8-E554-4318-BF29-6F8C00D7D55C}"/>
              </a:ext>
            </a:extLst>
          </p:cNvPr>
          <p:cNvSpPr txBox="1"/>
          <p:nvPr/>
        </p:nvSpPr>
        <p:spPr>
          <a:xfrm>
            <a:off x="7714704" y="2530217"/>
            <a:ext cx="2214156" cy="369332"/>
          </a:xfrm>
          <a:prstGeom prst="rect">
            <a:avLst/>
          </a:prstGeom>
          <a:noFill/>
        </p:spPr>
        <p:txBody>
          <a:bodyPr wrap="square">
            <a:spAutoFit/>
          </a:bodyPr>
          <a:lstStyle/>
          <a:p>
            <a:r>
              <a:rPr lang="en-US" sz="1800" dirty="0"/>
              <a:t>Deep neural network</a:t>
            </a:r>
          </a:p>
        </p:txBody>
      </p:sp>
    </p:spTree>
    <p:extLst>
      <p:ext uri="{BB962C8B-B14F-4D97-AF65-F5344CB8AC3E}">
        <p14:creationId xmlns:p14="http://schemas.microsoft.com/office/powerpoint/2010/main" val="2722097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5" name="Picture 2">
            <a:extLst>
              <a:ext uri="{FF2B5EF4-FFF2-40B4-BE49-F238E27FC236}">
                <a16:creationId xmlns:a16="http://schemas.microsoft.com/office/drawing/2014/main" id="{E0E0BAE6-61BC-48DD-83A9-915CEF79F6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069155D-9E80-4D85-9A44-542AB74C51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8" name="Rectangle 5">
              <a:extLst>
                <a:ext uri="{FF2B5EF4-FFF2-40B4-BE49-F238E27FC236}">
                  <a16:creationId xmlns:a16="http://schemas.microsoft.com/office/drawing/2014/main" id="{25B5523D-762B-47C9-9921-5BC7FBE4D76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6">
              <a:extLst>
                <a:ext uri="{FF2B5EF4-FFF2-40B4-BE49-F238E27FC236}">
                  <a16:creationId xmlns:a16="http://schemas.microsoft.com/office/drawing/2014/main" id="{E958B4F3-7E79-4F01-9D12-494D0C6D0C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7">
              <a:extLst>
                <a:ext uri="{FF2B5EF4-FFF2-40B4-BE49-F238E27FC236}">
                  <a16:creationId xmlns:a16="http://schemas.microsoft.com/office/drawing/2014/main" id="{3563CFB2-C38C-439F-B134-741689337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Rectangle 8">
              <a:extLst>
                <a:ext uri="{FF2B5EF4-FFF2-40B4-BE49-F238E27FC236}">
                  <a16:creationId xmlns:a16="http://schemas.microsoft.com/office/drawing/2014/main" id="{D8F5ACB7-A88D-4938-B3ED-5FE13056EDC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 name="Freeform 9">
              <a:extLst>
                <a:ext uri="{FF2B5EF4-FFF2-40B4-BE49-F238E27FC236}">
                  <a16:creationId xmlns:a16="http://schemas.microsoft.com/office/drawing/2014/main" id="{4F4080F2-1A28-479C-BFF7-1E172852FD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0">
              <a:extLst>
                <a:ext uri="{FF2B5EF4-FFF2-40B4-BE49-F238E27FC236}">
                  <a16:creationId xmlns:a16="http://schemas.microsoft.com/office/drawing/2014/main" id="{B49E082C-3B84-4F20-8DAA-5CEADCFA0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1">
              <a:extLst>
                <a:ext uri="{FF2B5EF4-FFF2-40B4-BE49-F238E27FC236}">
                  <a16:creationId xmlns:a16="http://schemas.microsoft.com/office/drawing/2014/main" id="{8CB4BCAF-E1AA-46CF-94F0-5ACEF55AE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2">
              <a:extLst>
                <a:ext uri="{FF2B5EF4-FFF2-40B4-BE49-F238E27FC236}">
                  <a16:creationId xmlns:a16="http://schemas.microsoft.com/office/drawing/2014/main" id="{670C971D-7A6A-4EC0-8146-1C18444F15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3">
              <a:extLst>
                <a:ext uri="{FF2B5EF4-FFF2-40B4-BE49-F238E27FC236}">
                  <a16:creationId xmlns:a16="http://schemas.microsoft.com/office/drawing/2014/main" id="{5E44EB81-ABEE-418C-B0CA-EF908DE0F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4">
              <a:extLst>
                <a:ext uri="{FF2B5EF4-FFF2-40B4-BE49-F238E27FC236}">
                  <a16:creationId xmlns:a16="http://schemas.microsoft.com/office/drawing/2014/main" id="{8DE2C26A-A53A-4911-9B99-BE92C770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5">
              <a:extLst>
                <a:ext uri="{FF2B5EF4-FFF2-40B4-BE49-F238E27FC236}">
                  <a16:creationId xmlns:a16="http://schemas.microsoft.com/office/drawing/2014/main" id="{B0768D3A-C971-4CE6-AC3D-9C419840C7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6">
              <a:extLst>
                <a:ext uri="{FF2B5EF4-FFF2-40B4-BE49-F238E27FC236}">
                  <a16:creationId xmlns:a16="http://schemas.microsoft.com/office/drawing/2014/main" id="{6570AA83-8CF4-4111-8546-4420B384C1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7">
              <a:extLst>
                <a:ext uri="{FF2B5EF4-FFF2-40B4-BE49-F238E27FC236}">
                  <a16:creationId xmlns:a16="http://schemas.microsoft.com/office/drawing/2014/main" id="{6175BB19-2374-4442-AA30-27524D53A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8">
              <a:extLst>
                <a:ext uri="{FF2B5EF4-FFF2-40B4-BE49-F238E27FC236}">
                  <a16:creationId xmlns:a16="http://schemas.microsoft.com/office/drawing/2014/main" id="{C80D9990-AC3E-4030-AE28-052926AF0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9">
              <a:extLst>
                <a:ext uri="{FF2B5EF4-FFF2-40B4-BE49-F238E27FC236}">
                  <a16:creationId xmlns:a16="http://schemas.microsoft.com/office/drawing/2014/main" id="{AA6BBAF2-8F6F-4461-B77D-5ED11A60C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0">
              <a:extLst>
                <a:ext uri="{FF2B5EF4-FFF2-40B4-BE49-F238E27FC236}">
                  <a16:creationId xmlns:a16="http://schemas.microsoft.com/office/drawing/2014/main" id="{8E16FD7D-113C-4400-82FB-A13DAB2C3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1">
              <a:extLst>
                <a:ext uri="{FF2B5EF4-FFF2-40B4-BE49-F238E27FC236}">
                  <a16:creationId xmlns:a16="http://schemas.microsoft.com/office/drawing/2014/main" id="{0F281CFB-6364-46DE-BA59-CF9C738E42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2">
              <a:extLst>
                <a:ext uri="{FF2B5EF4-FFF2-40B4-BE49-F238E27FC236}">
                  <a16:creationId xmlns:a16="http://schemas.microsoft.com/office/drawing/2014/main" id="{8FEAF348-D3DF-40F9-AF77-B9EB6D4AC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3">
              <a:extLst>
                <a:ext uri="{FF2B5EF4-FFF2-40B4-BE49-F238E27FC236}">
                  <a16:creationId xmlns:a16="http://schemas.microsoft.com/office/drawing/2014/main" id="{64270DEE-C07D-4D37-A793-98F70A5095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4">
              <a:extLst>
                <a:ext uri="{FF2B5EF4-FFF2-40B4-BE49-F238E27FC236}">
                  <a16:creationId xmlns:a16="http://schemas.microsoft.com/office/drawing/2014/main" id="{B355FCF6-64A6-4407-83A1-179EBDCE07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5">
              <a:extLst>
                <a:ext uri="{FF2B5EF4-FFF2-40B4-BE49-F238E27FC236}">
                  <a16:creationId xmlns:a16="http://schemas.microsoft.com/office/drawing/2014/main" id="{834AD15B-3538-4A13-9BE1-220973274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6">
              <a:extLst>
                <a:ext uri="{FF2B5EF4-FFF2-40B4-BE49-F238E27FC236}">
                  <a16:creationId xmlns:a16="http://schemas.microsoft.com/office/drawing/2014/main" id="{D88CFD3E-6231-4567-A7C5-0E63F0FA72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7">
              <a:extLst>
                <a:ext uri="{FF2B5EF4-FFF2-40B4-BE49-F238E27FC236}">
                  <a16:creationId xmlns:a16="http://schemas.microsoft.com/office/drawing/2014/main" id="{1493DFEE-835F-4915-BCCD-0322D055B3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8">
              <a:extLst>
                <a:ext uri="{FF2B5EF4-FFF2-40B4-BE49-F238E27FC236}">
                  <a16:creationId xmlns:a16="http://schemas.microsoft.com/office/drawing/2014/main" id="{0941DC7A-8683-4C59-9422-9E8E11238C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9">
              <a:extLst>
                <a:ext uri="{FF2B5EF4-FFF2-40B4-BE49-F238E27FC236}">
                  <a16:creationId xmlns:a16="http://schemas.microsoft.com/office/drawing/2014/main" id="{942241FF-C159-45AD-B3E1-F03600F5A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0">
              <a:extLst>
                <a:ext uri="{FF2B5EF4-FFF2-40B4-BE49-F238E27FC236}">
                  <a16:creationId xmlns:a16="http://schemas.microsoft.com/office/drawing/2014/main" id="{B1A4D993-F658-4565-850E-741DC884F2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1">
              <a:extLst>
                <a:ext uri="{FF2B5EF4-FFF2-40B4-BE49-F238E27FC236}">
                  <a16:creationId xmlns:a16="http://schemas.microsoft.com/office/drawing/2014/main" id="{55ED0935-6FF4-4055-A125-0FF53F8A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2">
              <a:extLst>
                <a:ext uri="{FF2B5EF4-FFF2-40B4-BE49-F238E27FC236}">
                  <a16:creationId xmlns:a16="http://schemas.microsoft.com/office/drawing/2014/main" id="{E75BC703-7FB4-4E26-BDA3-AEBA9E5526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Rectangle 33">
              <a:extLst>
                <a:ext uri="{FF2B5EF4-FFF2-40B4-BE49-F238E27FC236}">
                  <a16:creationId xmlns:a16="http://schemas.microsoft.com/office/drawing/2014/main" id="{01EB57E5-0165-40F5-90DF-DC98BE12450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7" name="Freeform 34">
              <a:extLst>
                <a:ext uri="{FF2B5EF4-FFF2-40B4-BE49-F238E27FC236}">
                  <a16:creationId xmlns:a16="http://schemas.microsoft.com/office/drawing/2014/main" id="{34FD29D4-BA63-420B-AC32-C22A640F7A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5">
              <a:extLst>
                <a:ext uri="{FF2B5EF4-FFF2-40B4-BE49-F238E27FC236}">
                  <a16:creationId xmlns:a16="http://schemas.microsoft.com/office/drawing/2014/main" id="{D1F98D34-B37F-4B70-AC94-01B561605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36">
              <a:extLst>
                <a:ext uri="{FF2B5EF4-FFF2-40B4-BE49-F238E27FC236}">
                  <a16:creationId xmlns:a16="http://schemas.microsoft.com/office/drawing/2014/main" id="{67E6F211-903A-40CE-97E0-7C0B4637A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37">
              <a:extLst>
                <a:ext uri="{FF2B5EF4-FFF2-40B4-BE49-F238E27FC236}">
                  <a16:creationId xmlns:a16="http://schemas.microsoft.com/office/drawing/2014/main" id="{18D95FF0-4919-4D50-A436-E97BBF77F3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8">
              <a:extLst>
                <a:ext uri="{FF2B5EF4-FFF2-40B4-BE49-F238E27FC236}">
                  <a16:creationId xmlns:a16="http://schemas.microsoft.com/office/drawing/2014/main" id="{4F5EE4FF-8336-4813-9A84-1FDA99E87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9">
              <a:extLst>
                <a:ext uri="{FF2B5EF4-FFF2-40B4-BE49-F238E27FC236}">
                  <a16:creationId xmlns:a16="http://schemas.microsoft.com/office/drawing/2014/main" id="{6D3E0498-DA84-41EE-9EB3-C2F2AB4B6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0">
              <a:extLst>
                <a:ext uri="{FF2B5EF4-FFF2-40B4-BE49-F238E27FC236}">
                  <a16:creationId xmlns:a16="http://schemas.microsoft.com/office/drawing/2014/main" id="{47A7B653-31F7-4A90-932B-FF33F8958F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1">
              <a:extLst>
                <a:ext uri="{FF2B5EF4-FFF2-40B4-BE49-F238E27FC236}">
                  <a16:creationId xmlns:a16="http://schemas.microsoft.com/office/drawing/2014/main" id="{AE8B0A67-84C5-42EE-A5EA-B33F958C8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2">
              <a:extLst>
                <a:ext uri="{FF2B5EF4-FFF2-40B4-BE49-F238E27FC236}">
                  <a16:creationId xmlns:a16="http://schemas.microsoft.com/office/drawing/2014/main" id="{A5FA0D02-849A-4BB2-BF14-07A1C3DA9F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3">
              <a:extLst>
                <a:ext uri="{FF2B5EF4-FFF2-40B4-BE49-F238E27FC236}">
                  <a16:creationId xmlns:a16="http://schemas.microsoft.com/office/drawing/2014/main" id="{4366442A-7D19-4CDB-994A-7CC794285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4">
              <a:extLst>
                <a:ext uri="{FF2B5EF4-FFF2-40B4-BE49-F238E27FC236}">
                  <a16:creationId xmlns:a16="http://schemas.microsoft.com/office/drawing/2014/main" id="{5C3A85CC-754E-4306-A32E-465CB4FB53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Rectangle 45">
              <a:extLst>
                <a:ext uri="{FF2B5EF4-FFF2-40B4-BE49-F238E27FC236}">
                  <a16:creationId xmlns:a16="http://schemas.microsoft.com/office/drawing/2014/main" id="{8F4DECA5-208B-442F-B92A-FB396FE6E4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9" name="Freeform 46">
              <a:extLst>
                <a:ext uri="{FF2B5EF4-FFF2-40B4-BE49-F238E27FC236}">
                  <a16:creationId xmlns:a16="http://schemas.microsoft.com/office/drawing/2014/main" id="{921A5446-F3FE-4DFC-97BD-D894BE9CD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47">
              <a:extLst>
                <a:ext uri="{FF2B5EF4-FFF2-40B4-BE49-F238E27FC236}">
                  <a16:creationId xmlns:a16="http://schemas.microsoft.com/office/drawing/2014/main" id="{359662DD-5D07-4E81-A1E0-44EDDD5C1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8">
              <a:extLst>
                <a:ext uri="{FF2B5EF4-FFF2-40B4-BE49-F238E27FC236}">
                  <a16:creationId xmlns:a16="http://schemas.microsoft.com/office/drawing/2014/main" id="{D61FD059-BCA5-4BE6-BAFF-74DF06D39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49">
              <a:extLst>
                <a:ext uri="{FF2B5EF4-FFF2-40B4-BE49-F238E27FC236}">
                  <a16:creationId xmlns:a16="http://schemas.microsoft.com/office/drawing/2014/main" id="{D254C02A-BE95-483A-B211-1928D0C27F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0">
              <a:extLst>
                <a:ext uri="{FF2B5EF4-FFF2-40B4-BE49-F238E27FC236}">
                  <a16:creationId xmlns:a16="http://schemas.microsoft.com/office/drawing/2014/main" id="{DED39F1E-8F80-423F-8C0C-05B7EC4559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1">
              <a:extLst>
                <a:ext uri="{FF2B5EF4-FFF2-40B4-BE49-F238E27FC236}">
                  <a16:creationId xmlns:a16="http://schemas.microsoft.com/office/drawing/2014/main" id="{58DCB528-E4D5-4FD3-8C09-9BE71EDB4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2">
              <a:extLst>
                <a:ext uri="{FF2B5EF4-FFF2-40B4-BE49-F238E27FC236}">
                  <a16:creationId xmlns:a16="http://schemas.microsoft.com/office/drawing/2014/main" id="{437FCCE3-F72A-4DE5-9A73-A79B43ED8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3">
              <a:extLst>
                <a:ext uri="{FF2B5EF4-FFF2-40B4-BE49-F238E27FC236}">
                  <a16:creationId xmlns:a16="http://schemas.microsoft.com/office/drawing/2014/main" id="{F9F78E9E-503B-467C-8D96-7876FF1558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4">
              <a:extLst>
                <a:ext uri="{FF2B5EF4-FFF2-40B4-BE49-F238E27FC236}">
                  <a16:creationId xmlns:a16="http://schemas.microsoft.com/office/drawing/2014/main" id="{AF0E6A7D-19FF-4ACE-912F-6903719B60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55">
              <a:extLst>
                <a:ext uri="{FF2B5EF4-FFF2-40B4-BE49-F238E27FC236}">
                  <a16:creationId xmlns:a16="http://schemas.microsoft.com/office/drawing/2014/main" id="{B46A2E87-9ABD-41DA-B1E5-669E9F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56">
              <a:extLst>
                <a:ext uri="{FF2B5EF4-FFF2-40B4-BE49-F238E27FC236}">
                  <a16:creationId xmlns:a16="http://schemas.microsoft.com/office/drawing/2014/main" id="{80B5641D-02C7-41F2-A790-2359D6BA03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57">
              <a:extLst>
                <a:ext uri="{FF2B5EF4-FFF2-40B4-BE49-F238E27FC236}">
                  <a16:creationId xmlns:a16="http://schemas.microsoft.com/office/drawing/2014/main" id="{46C31AF0-4E60-4AE6-97F5-F92E5685EB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58">
              <a:extLst>
                <a:ext uri="{FF2B5EF4-FFF2-40B4-BE49-F238E27FC236}">
                  <a16:creationId xmlns:a16="http://schemas.microsoft.com/office/drawing/2014/main" id="{454F2E56-1817-40E7-9D87-7412669522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3" name="Group 132">
            <a:extLst>
              <a:ext uri="{FF2B5EF4-FFF2-40B4-BE49-F238E27FC236}">
                <a16:creationId xmlns:a16="http://schemas.microsoft.com/office/drawing/2014/main" id="{2244D337-37EC-4BBD-B47F-CB3BA7A78F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4" name="Rectangle 133">
              <a:extLst>
                <a:ext uri="{FF2B5EF4-FFF2-40B4-BE49-F238E27FC236}">
                  <a16:creationId xmlns:a16="http://schemas.microsoft.com/office/drawing/2014/main" id="{6AF2F57E-FFDC-474A-B3C1-CE54483C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2">
              <a:extLst>
                <a:ext uri="{FF2B5EF4-FFF2-40B4-BE49-F238E27FC236}">
                  <a16:creationId xmlns:a16="http://schemas.microsoft.com/office/drawing/2014/main" id="{51DE12B5-40BB-4C90-898C-38F638CD908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pic>
        <p:nvPicPr>
          <p:cNvPr id="2050" name="Picture 2" descr="Watch 'deepfake' Queen deliver alternative Christmas speech - CNN Video">
            <a:extLst>
              <a:ext uri="{FF2B5EF4-FFF2-40B4-BE49-F238E27FC236}">
                <a16:creationId xmlns:a16="http://schemas.microsoft.com/office/drawing/2014/main" id="{4909635C-DB3F-4D79-BC20-A646028C4A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06" r="22932" b="-2"/>
          <a:stretch/>
        </p:blipFill>
        <p:spPr bwMode="auto">
          <a:xfrm>
            <a:off x="20" y="1"/>
            <a:ext cx="4647927" cy="42957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lf-Driving Mercedes Will Be Programmed To Sacrifice Pedestrians To S">
            <a:extLst>
              <a:ext uri="{FF2B5EF4-FFF2-40B4-BE49-F238E27FC236}">
                <a16:creationId xmlns:a16="http://schemas.microsoft.com/office/drawing/2014/main" id="{5821937B-605A-413D-B862-8979BC04CA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93" r="1" b="1"/>
          <a:stretch/>
        </p:blipFill>
        <p:spPr bwMode="auto">
          <a:xfrm>
            <a:off x="-1" y="4289538"/>
            <a:ext cx="4644769" cy="25684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 China, Facial Recognition Tech Is Watching You | Fortune">
            <a:extLst>
              <a:ext uri="{FF2B5EF4-FFF2-40B4-BE49-F238E27FC236}">
                <a16:creationId xmlns:a16="http://schemas.microsoft.com/office/drawing/2014/main" id="{7ACED3EF-D173-4FFB-8D8A-11C165673F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54" r="6879" b="-1"/>
          <a:stretch/>
        </p:blipFill>
        <p:spPr bwMode="auto">
          <a:xfrm>
            <a:off x="4651122" y="10"/>
            <a:ext cx="7537703"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56C673A6-6361-4D8E-88C8-721BF12172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7947" y="0"/>
            <a:ext cx="0" cy="685800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139" name="Round Diagonal Corner Rectangle 109">
            <a:extLst>
              <a:ext uri="{FF2B5EF4-FFF2-40B4-BE49-F238E27FC236}">
                <a16:creationId xmlns:a16="http://schemas.microsoft.com/office/drawing/2014/main" id="{29733877-FC94-41A9-81CD-9FB1CC023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1995" y="2438400"/>
            <a:ext cx="4475957" cy="2033949"/>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7F0309FC-BB04-4C83-80C3-E84EB16B46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2" name="Group 141">
              <a:extLst>
                <a:ext uri="{FF2B5EF4-FFF2-40B4-BE49-F238E27FC236}">
                  <a16:creationId xmlns:a16="http://schemas.microsoft.com/office/drawing/2014/main" id="{039EAE43-859C-43AA-89A0-AD75FDF024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4" name="Rectangle 5">
                <a:extLst>
                  <a:ext uri="{FF2B5EF4-FFF2-40B4-BE49-F238E27FC236}">
                    <a16:creationId xmlns:a16="http://schemas.microsoft.com/office/drawing/2014/main" id="{8A306939-FC88-4539-9D47-CB93C677FD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5" name="Freeform 6">
                <a:extLst>
                  <a:ext uri="{FF2B5EF4-FFF2-40B4-BE49-F238E27FC236}">
                    <a16:creationId xmlns:a16="http://schemas.microsoft.com/office/drawing/2014/main" id="{D35310C8-05DB-46EE-B79B-48A5369DDB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7">
                <a:extLst>
                  <a:ext uri="{FF2B5EF4-FFF2-40B4-BE49-F238E27FC236}">
                    <a16:creationId xmlns:a16="http://schemas.microsoft.com/office/drawing/2014/main" id="{58AE8842-E28B-4DF8-B160-9A7B82C54F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8">
                <a:extLst>
                  <a:ext uri="{FF2B5EF4-FFF2-40B4-BE49-F238E27FC236}">
                    <a16:creationId xmlns:a16="http://schemas.microsoft.com/office/drawing/2014/main" id="{E1F70E99-F682-4E48-B943-A09F022309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9">
                <a:extLst>
                  <a:ext uri="{FF2B5EF4-FFF2-40B4-BE49-F238E27FC236}">
                    <a16:creationId xmlns:a16="http://schemas.microsoft.com/office/drawing/2014/main" id="{85387B6C-C7D9-417A-9708-AE19BE13BC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10">
                <a:extLst>
                  <a:ext uri="{FF2B5EF4-FFF2-40B4-BE49-F238E27FC236}">
                    <a16:creationId xmlns:a16="http://schemas.microsoft.com/office/drawing/2014/main" id="{8267E6B4-BC1E-4E38-89BE-2FC492D2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11">
                <a:extLst>
                  <a:ext uri="{FF2B5EF4-FFF2-40B4-BE49-F238E27FC236}">
                    <a16:creationId xmlns:a16="http://schemas.microsoft.com/office/drawing/2014/main" id="{31B30D73-C119-41E3-BC68-97A8C778B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12">
                <a:extLst>
                  <a:ext uri="{FF2B5EF4-FFF2-40B4-BE49-F238E27FC236}">
                    <a16:creationId xmlns:a16="http://schemas.microsoft.com/office/drawing/2014/main" id="{3C7C354E-82C0-4B6B-8D9B-0CB200AFB4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13">
                <a:extLst>
                  <a:ext uri="{FF2B5EF4-FFF2-40B4-BE49-F238E27FC236}">
                    <a16:creationId xmlns:a16="http://schemas.microsoft.com/office/drawing/2014/main" id="{5546D341-22F0-4271-965E-6E5BE2B664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14">
                <a:extLst>
                  <a:ext uri="{FF2B5EF4-FFF2-40B4-BE49-F238E27FC236}">
                    <a16:creationId xmlns:a16="http://schemas.microsoft.com/office/drawing/2014/main" id="{07E4CFA6-C7F7-4FE0-A97B-F1782E435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15">
                <a:extLst>
                  <a:ext uri="{FF2B5EF4-FFF2-40B4-BE49-F238E27FC236}">
                    <a16:creationId xmlns:a16="http://schemas.microsoft.com/office/drawing/2014/main" id="{307BBD19-5CBD-4BE2-BB18-F20B30739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Line 16">
                <a:extLst>
                  <a:ext uri="{FF2B5EF4-FFF2-40B4-BE49-F238E27FC236}">
                    <a16:creationId xmlns:a16="http://schemas.microsoft.com/office/drawing/2014/main" id="{AF4F4C4E-71F5-4592-8910-FE1E9D9C078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66" name="Freeform 17">
                <a:extLst>
                  <a:ext uri="{FF2B5EF4-FFF2-40B4-BE49-F238E27FC236}">
                    <a16:creationId xmlns:a16="http://schemas.microsoft.com/office/drawing/2014/main" id="{28B85607-8F18-4A61-86FB-EF8CD2C3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18">
                <a:extLst>
                  <a:ext uri="{FF2B5EF4-FFF2-40B4-BE49-F238E27FC236}">
                    <a16:creationId xmlns:a16="http://schemas.microsoft.com/office/drawing/2014/main" id="{92E3EF85-4259-4985-980C-E84F03917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19">
                <a:extLst>
                  <a:ext uri="{FF2B5EF4-FFF2-40B4-BE49-F238E27FC236}">
                    <a16:creationId xmlns:a16="http://schemas.microsoft.com/office/drawing/2014/main" id="{530A1040-B7AC-49FF-A909-318AE4C07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20">
                <a:extLst>
                  <a:ext uri="{FF2B5EF4-FFF2-40B4-BE49-F238E27FC236}">
                    <a16:creationId xmlns:a16="http://schemas.microsoft.com/office/drawing/2014/main" id="{43495F1A-5974-46A6-8E0A-C1257D3345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Rectangle 21">
                <a:extLst>
                  <a:ext uri="{FF2B5EF4-FFF2-40B4-BE49-F238E27FC236}">
                    <a16:creationId xmlns:a16="http://schemas.microsoft.com/office/drawing/2014/main" id="{6C3B51BB-212F-4DE6-9F8F-A6690FF173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1" name="Freeform 22">
                <a:extLst>
                  <a:ext uri="{FF2B5EF4-FFF2-40B4-BE49-F238E27FC236}">
                    <a16:creationId xmlns:a16="http://schemas.microsoft.com/office/drawing/2014/main" id="{469B66F9-E39E-4F46-9EB4-C4EB95D96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23">
                <a:extLst>
                  <a:ext uri="{FF2B5EF4-FFF2-40B4-BE49-F238E27FC236}">
                    <a16:creationId xmlns:a16="http://schemas.microsoft.com/office/drawing/2014/main" id="{F9C91273-883D-4C9E-AD7C-A1BD464D11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24">
                <a:extLst>
                  <a:ext uri="{FF2B5EF4-FFF2-40B4-BE49-F238E27FC236}">
                    <a16:creationId xmlns:a16="http://schemas.microsoft.com/office/drawing/2014/main" id="{07C6D01C-642A-4764-A321-F4092B786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25">
                <a:extLst>
                  <a:ext uri="{FF2B5EF4-FFF2-40B4-BE49-F238E27FC236}">
                    <a16:creationId xmlns:a16="http://schemas.microsoft.com/office/drawing/2014/main" id="{94EE2B0D-C778-41E7-853D-A4EDD316AC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26">
                <a:extLst>
                  <a:ext uri="{FF2B5EF4-FFF2-40B4-BE49-F238E27FC236}">
                    <a16:creationId xmlns:a16="http://schemas.microsoft.com/office/drawing/2014/main" id="{E6396A16-FE77-4CF5-901D-6EFA53FC6F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27">
                <a:extLst>
                  <a:ext uri="{FF2B5EF4-FFF2-40B4-BE49-F238E27FC236}">
                    <a16:creationId xmlns:a16="http://schemas.microsoft.com/office/drawing/2014/main" id="{0D3981B3-16CA-47FB-8181-3E801D76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28">
                <a:extLst>
                  <a:ext uri="{FF2B5EF4-FFF2-40B4-BE49-F238E27FC236}">
                    <a16:creationId xmlns:a16="http://schemas.microsoft.com/office/drawing/2014/main" id="{991BF86A-A7EB-45D4-B0B1-3EFCE7942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29">
                <a:extLst>
                  <a:ext uri="{FF2B5EF4-FFF2-40B4-BE49-F238E27FC236}">
                    <a16:creationId xmlns:a16="http://schemas.microsoft.com/office/drawing/2014/main" id="{564FE722-895F-4FF4-90B2-5108F45E5C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30">
                <a:extLst>
                  <a:ext uri="{FF2B5EF4-FFF2-40B4-BE49-F238E27FC236}">
                    <a16:creationId xmlns:a16="http://schemas.microsoft.com/office/drawing/2014/main" id="{3D4C47EA-68F7-4A5D-A34E-B8684C89D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31">
                <a:extLst>
                  <a:ext uri="{FF2B5EF4-FFF2-40B4-BE49-F238E27FC236}">
                    <a16:creationId xmlns:a16="http://schemas.microsoft.com/office/drawing/2014/main" id="{C1A18682-12EC-4269-A14A-6CD6D9E93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3" name="Group 142">
              <a:extLst>
                <a:ext uri="{FF2B5EF4-FFF2-40B4-BE49-F238E27FC236}">
                  <a16:creationId xmlns:a16="http://schemas.microsoft.com/office/drawing/2014/main" id="{7D8FEB13-EE20-4386-A786-2096136391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4" name="Freeform 32">
                <a:extLst>
                  <a:ext uri="{FF2B5EF4-FFF2-40B4-BE49-F238E27FC236}">
                    <a16:creationId xmlns:a16="http://schemas.microsoft.com/office/drawing/2014/main" id="{FE50FA62-105D-4B8B-957A-6D0150095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3">
                <a:extLst>
                  <a:ext uri="{FF2B5EF4-FFF2-40B4-BE49-F238E27FC236}">
                    <a16:creationId xmlns:a16="http://schemas.microsoft.com/office/drawing/2014/main" id="{A9105A1C-F20C-42FE-B1C1-AE75A17269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34">
                <a:extLst>
                  <a:ext uri="{FF2B5EF4-FFF2-40B4-BE49-F238E27FC236}">
                    <a16:creationId xmlns:a16="http://schemas.microsoft.com/office/drawing/2014/main" id="{CC39CDF5-D9D5-448A-8B47-11AAB92995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35">
                <a:extLst>
                  <a:ext uri="{FF2B5EF4-FFF2-40B4-BE49-F238E27FC236}">
                    <a16:creationId xmlns:a16="http://schemas.microsoft.com/office/drawing/2014/main" id="{B7C342EE-B9CE-446D-9FEC-2AF4C3B31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6">
                <a:extLst>
                  <a:ext uri="{FF2B5EF4-FFF2-40B4-BE49-F238E27FC236}">
                    <a16:creationId xmlns:a16="http://schemas.microsoft.com/office/drawing/2014/main" id="{1F316142-8CFD-4FD2-927F-42A7A0585E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7">
                <a:extLst>
                  <a:ext uri="{FF2B5EF4-FFF2-40B4-BE49-F238E27FC236}">
                    <a16:creationId xmlns:a16="http://schemas.microsoft.com/office/drawing/2014/main" id="{59D62A41-EC50-4C3F-BF4F-C2DC8014C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8">
                <a:extLst>
                  <a:ext uri="{FF2B5EF4-FFF2-40B4-BE49-F238E27FC236}">
                    <a16:creationId xmlns:a16="http://schemas.microsoft.com/office/drawing/2014/main" id="{FE39EE85-8E29-4AE7-86DB-6B6049C846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39">
                <a:extLst>
                  <a:ext uri="{FF2B5EF4-FFF2-40B4-BE49-F238E27FC236}">
                    <a16:creationId xmlns:a16="http://schemas.microsoft.com/office/drawing/2014/main" id="{2AC5FBD7-F9FD-4A0A-96AC-A1458FB9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40">
                <a:extLst>
                  <a:ext uri="{FF2B5EF4-FFF2-40B4-BE49-F238E27FC236}">
                    <a16:creationId xmlns:a16="http://schemas.microsoft.com/office/drawing/2014/main" id="{74888E72-313B-4A28-9F13-22F8E84EA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Rectangle 41">
                <a:extLst>
                  <a:ext uri="{FF2B5EF4-FFF2-40B4-BE49-F238E27FC236}">
                    <a16:creationId xmlns:a16="http://schemas.microsoft.com/office/drawing/2014/main" id="{E5DEF774-C914-4313-95BF-C63E01E39A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el 1">
            <a:extLst>
              <a:ext uri="{FF2B5EF4-FFF2-40B4-BE49-F238E27FC236}">
                <a16:creationId xmlns:a16="http://schemas.microsoft.com/office/drawing/2014/main" id="{D5C288F6-4EF9-4838-8775-65393CEE8C9C}"/>
              </a:ext>
            </a:extLst>
          </p:cNvPr>
          <p:cNvSpPr>
            <a:spLocks noGrp="1"/>
          </p:cNvSpPr>
          <p:nvPr>
            <p:ph type="title"/>
          </p:nvPr>
        </p:nvSpPr>
        <p:spPr>
          <a:xfrm>
            <a:off x="6375475" y="2603500"/>
            <a:ext cx="4088997" cy="1117600"/>
          </a:xfrm>
        </p:spPr>
        <p:txBody>
          <a:bodyPr vert="horz" lIns="91440" tIns="45720" rIns="91440" bIns="45720" rtlCol="0" anchor="b">
            <a:normAutofit/>
          </a:bodyPr>
          <a:lstStyle/>
          <a:p>
            <a:r>
              <a:rPr lang="en-US" sz="2800" dirty="0"/>
              <a:t>Examples from now – a dystopian remix</a:t>
            </a:r>
          </a:p>
        </p:txBody>
      </p:sp>
      <p:cxnSp>
        <p:nvCxnSpPr>
          <p:cNvPr id="182" name="Straight Connector 181">
            <a:extLst>
              <a:ext uri="{FF2B5EF4-FFF2-40B4-BE49-F238E27FC236}">
                <a16:creationId xmlns:a16="http://schemas.microsoft.com/office/drawing/2014/main" id="{34F5CCF0-05BD-4448-BA55-F3E5E3D4EA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325371" y="1966965"/>
            <a:ext cx="0" cy="4645152"/>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Tekstfelt 2">
            <a:extLst>
              <a:ext uri="{FF2B5EF4-FFF2-40B4-BE49-F238E27FC236}">
                <a16:creationId xmlns:a16="http://schemas.microsoft.com/office/drawing/2014/main" id="{912D37CD-B5E6-41B3-BC4E-54E0312179E2}"/>
              </a:ext>
            </a:extLst>
          </p:cNvPr>
          <p:cNvSpPr txBox="1"/>
          <p:nvPr/>
        </p:nvSpPr>
        <p:spPr>
          <a:xfrm>
            <a:off x="352425" y="4421227"/>
            <a:ext cx="2668295" cy="369332"/>
          </a:xfrm>
          <a:prstGeom prst="rect">
            <a:avLst/>
          </a:prstGeom>
          <a:noFill/>
        </p:spPr>
        <p:txBody>
          <a:bodyPr wrap="none" rtlCol="0">
            <a:spAutoFit/>
          </a:bodyPr>
          <a:lstStyle/>
          <a:p>
            <a:r>
              <a:rPr lang="da-DK" dirty="0" err="1"/>
              <a:t>Always</a:t>
            </a:r>
            <a:r>
              <a:rPr lang="da-DK" dirty="0"/>
              <a:t> </a:t>
            </a:r>
            <a:r>
              <a:rPr lang="da-DK" dirty="0" err="1"/>
              <a:t>kills</a:t>
            </a:r>
            <a:r>
              <a:rPr lang="da-DK" dirty="0"/>
              <a:t> the </a:t>
            </a:r>
            <a:r>
              <a:rPr lang="da-DK" dirty="0" err="1"/>
              <a:t>pedestrian</a:t>
            </a:r>
            <a:r>
              <a:rPr lang="da-DK" dirty="0"/>
              <a:t>!</a:t>
            </a:r>
          </a:p>
        </p:txBody>
      </p:sp>
      <p:cxnSp>
        <p:nvCxnSpPr>
          <p:cNvPr id="5" name="Lige pilforbindelse 4">
            <a:extLst>
              <a:ext uri="{FF2B5EF4-FFF2-40B4-BE49-F238E27FC236}">
                <a16:creationId xmlns:a16="http://schemas.microsoft.com/office/drawing/2014/main" id="{3B5A6A97-7465-4A47-98FB-CC059616828A}"/>
              </a:ext>
            </a:extLst>
          </p:cNvPr>
          <p:cNvCxnSpPr/>
          <p:nvPr/>
        </p:nvCxnSpPr>
        <p:spPr>
          <a:xfrm>
            <a:off x="1082677" y="4760914"/>
            <a:ext cx="1036636" cy="557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Lige pilforbindelse 131">
            <a:extLst>
              <a:ext uri="{FF2B5EF4-FFF2-40B4-BE49-F238E27FC236}">
                <a16:creationId xmlns:a16="http://schemas.microsoft.com/office/drawing/2014/main" id="{FF9EC394-A6C4-4ACE-A50F-0A298D6CB0FB}"/>
              </a:ext>
            </a:extLst>
          </p:cNvPr>
          <p:cNvCxnSpPr>
            <a:cxnSpLocks/>
          </p:cNvCxnSpPr>
          <p:nvPr/>
        </p:nvCxnSpPr>
        <p:spPr>
          <a:xfrm>
            <a:off x="3338260" y="456406"/>
            <a:ext cx="499524" cy="820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kstfelt 135">
            <a:extLst>
              <a:ext uri="{FF2B5EF4-FFF2-40B4-BE49-F238E27FC236}">
                <a16:creationId xmlns:a16="http://schemas.microsoft.com/office/drawing/2014/main" id="{9CEE1411-1B4A-49EE-A940-868A6298683C}"/>
              </a:ext>
            </a:extLst>
          </p:cNvPr>
          <p:cNvSpPr txBox="1"/>
          <p:nvPr/>
        </p:nvSpPr>
        <p:spPr>
          <a:xfrm>
            <a:off x="2611371" y="126191"/>
            <a:ext cx="1917513" cy="369332"/>
          </a:xfrm>
          <a:prstGeom prst="rect">
            <a:avLst/>
          </a:prstGeom>
          <a:noFill/>
        </p:spPr>
        <p:txBody>
          <a:bodyPr wrap="none" rtlCol="0">
            <a:spAutoFit/>
          </a:bodyPr>
          <a:lstStyle/>
          <a:p>
            <a:r>
              <a:rPr lang="da-DK" dirty="0"/>
              <a:t>Not the real queen</a:t>
            </a:r>
          </a:p>
        </p:txBody>
      </p:sp>
      <p:cxnSp>
        <p:nvCxnSpPr>
          <p:cNvPr id="138" name="Lige pilforbindelse 137">
            <a:extLst>
              <a:ext uri="{FF2B5EF4-FFF2-40B4-BE49-F238E27FC236}">
                <a16:creationId xmlns:a16="http://schemas.microsoft.com/office/drawing/2014/main" id="{902A8C5B-5072-4ED0-87F1-C6229BDC1CEB}"/>
              </a:ext>
            </a:extLst>
          </p:cNvPr>
          <p:cNvCxnSpPr>
            <a:cxnSpLocks/>
          </p:cNvCxnSpPr>
          <p:nvPr/>
        </p:nvCxnSpPr>
        <p:spPr>
          <a:xfrm flipH="1">
            <a:off x="9117874" y="627063"/>
            <a:ext cx="1036320" cy="65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kstfelt 139">
            <a:extLst>
              <a:ext uri="{FF2B5EF4-FFF2-40B4-BE49-F238E27FC236}">
                <a16:creationId xmlns:a16="http://schemas.microsoft.com/office/drawing/2014/main" id="{FF5CEEF1-D73D-4C67-B2E6-07E0DA316A37}"/>
              </a:ext>
            </a:extLst>
          </p:cNvPr>
          <p:cNvSpPr txBox="1"/>
          <p:nvPr/>
        </p:nvSpPr>
        <p:spPr>
          <a:xfrm>
            <a:off x="8962415" y="248208"/>
            <a:ext cx="2518382" cy="369332"/>
          </a:xfrm>
          <a:prstGeom prst="rect">
            <a:avLst/>
          </a:prstGeom>
          <a:noFill/>
        </p:spPr>
        <p:txBody>
          <a:bodyPr wrap="none" rtlCol="0">
            <a:spAutoFit/>
          </a:bodyPr>
          <a:lstStyle/>
          <a:p>
            <a:r>
              <a:rPr lang="da-DK" dirty="0"/>
              <a:t>AAU – delivers the </a:t>
            </a:r>
            <a:r>
              <a:rPr lang="da-DK" dirty="0" err="1"/>
              <a:t>goods</a:t>
            </a:r>
            <a:endParaRPr lang="da-DK" dirty="0"/>
          </a:p>
        </p:txBody>
      </p:sp>
    </p:spTree>
    <p:extLst>
      <p:ext uri="{BB962C8B-B14F-4D97-AF65-F5344CB8AC3E}">
        <p14:creationId xmlns:p14="http://schemas.microsoft.com/office/powerpoint/2010/main" val="2636235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14DB3B-5C76-4F1A-85EF-A8FD6ECC4695}"/>
              </a:ext>
            </a:extLst>
          </p:cNvPr>
          <p:cNvSpPr>
            <a:spLocks noGrp="1"/>
          </p:cNvSpPr>
          <p:nvPr>
            <p:ph type="title"/>
          </p:nvPr>
        </p:nvSpPr>
        <p:spPr/>
        <p:txBody>
          <a:bodyPr/>
          <a:lstStyle/>
          <a:p>
            <a:r>
              <a:rPr lang="da-DK" dirty="0"/>
              <a:t>IBM 704 vs. </a:t>
            </a:r>
            <a:r>
              <a:rPr lang="da-DK" dirty="0" err="1"/>
              <a:t>Fugaku</a:t>
            </a:r>
            <a:r>
              <a:rPr lang="da-DK" dirty="0"/>
              <a:t>	</a:t>
            </a:r>
          </a:p>
        </p:txBody>
      </p:sp>
      <p:sp>
        <p:nvSpPr>
          <p:cNvPr id="3" name="Pladsholder til indhold 2">
            <a:extLst>
              <a:ext uri="{FF2B5EF4-FFF2-40B4-BE49-F238E27FC236}">
                <a16:creationId xmlns:a16="http://schemas.microsoft.com/office/drawing/2014/main" id="{E4136702-5F04-406D-81DC-B46E0D0DF6A0}"/>
              </a:ext>
            </a:extLst>
          </p:cNvPr>
          <p:cNvSpPr>
            <a:spLocks noGrp="1"/>
          </p:cNvSpPr>
          <p:nvPr>
            <p:ph idx="1"/>
          </p:nvPr>
        </p:nvSpPr>
        <p:spPr/>
        <p:txBody>
          <a:bodyPr/>
          <a:lstStyle/>
          <a:p>
            <a:r>
              <a:rPr lang="en-US" dirty="0" err="1"/>
              <a:t>Fugaku</a:t>
            </a:r>
            <a:r>
              <a:rPr lang="en-US" dirty="0"/>
              <a:t> is 442 billion times faster than IBM 704, but what does it even mean to us?</a:t>
            </a:r>
          </a:p>
          <a:p>
            <a:r>
              <a:rPr lang="en-US" dirty="0"/>
              <a:t>Why does computer speed mean anything to us?</a:t>
            </a:r>
          </a:p>
          <a:p>
            <a:r>
              <a:rPr lang="en-US" dirty="0"/>
              <a:t>More importantly, why does it change the way we understand the social world?</a:t>
            </a:r>
          </a:p>
        </p:txBody>
      </p:sp>
    </p:spTree>
    <p:extLst>
      <p:ext uri="{BB962C8B-B14F-4D97-AF65-F5344CB8AC3E}">
        <p14:creationId xmlns:p14="http://schemas.microsoft.com/office/powerpoint/2010/main" val="4155307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52895C-3307-400E-B17B-03787679B057}"/>
              </a:ext>
            </a:extLst>
          </p:cNvPr>
          <p:cNvSpPr>
            <a:spLocks noGrp="1"/>
          </p:cNvSpPr>
          <p:nvPr>
            <p:ph type="title"/>
          </p:nvPr>
        </p:nvSpPr>
        <p:spPr>
          <a:xfrm>
            <a:off x="1141413" y="618518"/>
            <a:ext cx="9905998" cy="1478570"/>
          </a:xfrm>
        </p:spPr>
        <p:txBody>
          <a:bodyPr>
            <a:normAutofit/>
          </a:bodyPr>
          <a:lstStyle/>
          <a:p>
            <a:pPr algn="ctr"/>
            <a:r>
              <a:rPr lang="en-US" dirty="0"/>
              <a:t>Birth of the machine – foundations of ML</a:t>
            </a:r>
          </a:p>
        </p:txBody>
      </p:sp>
      <p:sp>
        <p:nvSpPr>
          <p:cNvPr id="3" name="Pladsholder til indhold 2">
            <a:extLst>
              <a:ext uri="{FF2B5EF4-FFF2-40B4-BE49-F238E27FC236}">
                <a16:creationId xmlns:a16="http://schemas.microsoft.com/office/drawing/2014/main" id="{44BAC6ED-6D45-476A-B255-C50B573CC6AE}"/>
              </a:ext>
            </a:extLst>
          </p:cNvPr>
          <p:cNvSpPr>
            <a:spLocks noGrp="1"/>
          </p:cNvSpPr>
          <p:nvPr>
            <p:ph idx="1"/>
          </p:nvPr>
        </p:nvSpPr>
        <p:spPr>
          <a:xfrm>
            <a:off x="1141412" y="2249487"/>
            <a:ext cx="4844521" cy="3541714"/>
          </a:xfrm>
        </p:spPr>
        <p:txBody>
          <a:bodyPr anchor="ctr">
            <a:normAutofit/>
          </a:bodyPr>
          <a:lstStyle/>
          <a:p>
            <a:r>
              <a:rPr lang="en-US" sz="2200" dirty="0"/>
              <a:t>The term ”machine learning” coined in 1950 by Arthur Samuel (IBM) when he developed the first autonomous model to play checkers that learned not just the combined number of board states but learned the actual game by playing</a:t>
            </a:r>
          </a:p>
        </p:txBody>
      </p:sp>
      <p:pic>
        <p:nvPicPr>
          <p:cNvPr id="1026" name="Picture 2" descr="Et billede, der indeholder tekst, bærbar computer, person, indendørs&#10;&#10;Automatisk genereret beskrivelse">
            <a:extLst>
              <a:ext uri="{FF2B5EF4-FFF2-40B4-BE49-F238E27FC236}">
                <a16:creationId xmlns:a16="http://schemas.microsoft.com/office/drawing/2014/main" id="{C2F3D7BF-F8C8-4E92-8FDB-D7801F5D56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7" r="-2" b="-2"/>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274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B2C9AE-74FB-469C-8DFA-6CF13E0F9D48}"/>
              </a:ext>
            </a:extLst>
          </p:cNvPr>
          <p:cNvSpPr>
            <a:spLocks noGrp="1"/>
          </p:cNvSpPr>
          <p:nvPr>
            <p:ph type="title"/>
          </p:nvPr>
        </p:nvSpPr>
        <p:spPr>
          <a:xfrm>
            <a:off x="1141413" y="618518"/>
            <a:ext cx="9905998" cy="1478570"/>
          </a:xfrm>
        </p:spPr>
        <p:txBody>
          <a:bodyPr>
            <a:normAutofit/>
          </a:bodyPr>
          <a:lstStyle/>
          <a:p>
            <a:pPr algn="ctr"/>
            <a:r>
              <a:rPr lang="da-DK" dirty="0" err="1"/>
              <a:t>Birth</a:t>
            </a:r>
            <a:r>
              <a:rPr lang="da-DK" dirty="0"/>
              <a:t> of the </a:t>
            </a:r>
            <a:r>
              <a:rPr lang="da-DK" dirty="0" err="1"/>
              <a:t>machine</a:t>
            </a:r>
            <a:r>
              <a:rPr lang="da-DK" dirty="0"/>
              <a:t> – </a:t>
            </a:r>
            <a:r>
              <a:rPr lang="da-DK" dirty="0" err="1"/>
              <a:t>foundations</a:t>
            </a:r>
            <a:r>
              <a:rPr lang="da-DK" dirty="0"/>
              <a:t> of ML</a:t>
            </a:r>
          </a:p>
        </p:txBody>
      </p:sp>
      <p:sp>
        <p:nvSpPr>
          <p:cNvPr id="3" name="Pladsholder til indhold 2">
            <a:extLst>
              <a:ext uri="{FF2B5EF4-FFF2-40B4-BE49-F238E27FC236}">
                <a16:creationId xmlns:a16="http://schemas.microsoft.com/office/drawing/2014/main" id="{0F198C2F-760B-4778-A64A-95464E456596}"/>
              </a:ext>
            </a:extLst>
          </p:cNvPr>
          <p:cNvSpPr>
            <a:spLocks noGrp="1"/>
          </p:cNvSpPr>
          <p:nvPr>
            <p:ph idx="1"/>
          </p:nvPr>
        </p:nvSpPr>
        <p:spPr>
          <a:xfrm>
            <a:off x="1141412" y="2249487"/>
            <a:ext cx="4844521" cy="3541714"/>
          </a:xfrm>
        </p:spPr>
        <p:txBody>
          <a:bodyPr anchor="ctr">
            <a:normAutofit/>
          </a:bodyPr>
          <a:lstStyle/>
          <a:p>
            <a:pPr>
              <a:lnSpc>
                <a:spcPct val="110000"/>
              </a:lnSpc>
            </a:pPr>
            <a:r>
              <a:rPr lang="en-US" sz="1900" dirty="0"/>
              <a:t>Before Samuel, some were already thinking about the difference between the human mind and how mathematical models worked</a:t>
            </a:r>
          </a:p>
          <a:p>
            <a:pPr>
              <a:lnSpc>
                <a:spcPct val="110000"/>
              </a:lnSpc>
            </a:pPr>
            <a:r>
              <a:rPr lang="en-US" sz="1900" dirty="0"/>
              <a:t>Pitts and McCulloch described the first mathematical model with a general idea of ”learning neurons” in 1943</a:t>
            </a:r>
          </a:p>
          <a:p>
            <a:pPr>
              <a:lnSpc>
                <a:spcPct val="110000"/>
              </a:lnSpc>
            </a:pPr>
            <a:r>
              <a:rPr lang="en-US" sz="1900" dirty="0"/>
              <a:t>Hebb described how human behavior could be explained by ”neural networks” in 1949</a:t>
            </a:r>
          </a:p>
        </p:txBody>
      </p:sp>
      <p:pic>
        <p:nvPicPr>
          <p:cNvPr id="2052" name="Picture 4" descr="Image result for McCulloch pitts">
            <a:extLst>
              <a:ext uri="{FF2B5EF4-FFF2-40B4-BE49-F238E27FC236}">
                <a16:creationId xmlns:a16="http://schemas.microsoft.com/office/drawing/2014/main" id="{A0D481D3-B597-441B-A956-E857051FD3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50" r="7699" b="2"/>
          <a:stretch/>
        </p:blipFill>
        <p:spPr bwMode="auto">
          <a:xfrm>
            <a:off x="6392335" y="2497720"/>
            <a:ext cx="2245675" cy="3047892"/>
          </a:xfrm>
          <a:custGeom>
            <a:avLst/>
            <a:gdLst/>
            <a:ahLst/>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Donald Hebb">
            <a:extLst>
              <a:ext uri="{FF2B5EF4-FFF2-40B4-BE49-F238E27FC236}">
                <a16:creationId xmlns:a16="http://schemas.microsoft.com/office/drawing/2014/main" id="{6FC376AC-6C0E-41C3-B3FF-D2372F3B2A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7072"/>
          <a:stretch/>
        </p:blipFill>
        <p:spPr bwMode="auto">
          <a:xfrm>
            <a:off x="8801736" y="2497720"/>
            <a:ext cx="2245674" cy="3047892"/>
          </a:xfrm>
          <a:custGeom>
            <a:avLst/>
            <a:gdLst/>
            <a:ahLst/>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600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A8B1A-8482-48BA-B11A-5109C5B0632E}"/>
              </a:ext>
            </a:extLst>
          </p:cNvPr>
          <p:cNvSpPr>
            <a:spLocks noGrp="1"/>
          </p:cNvSpPr>
          <p:nvPr>
            <p:ph type="title"/>
          </p:nvPr>
        </p:nvSpPr>
        <p:spPr/>
        <p:txBody>
          <a:bodyPr/>
          <a:lstStyle/>
          <a:p>
            <a:r>
              <a:rPr lang="da-DK" dirty="0" err="1"/>
              <a:t>Birth</a:t>
            </a:r>
            <a:r>
              <a:rPr lang="da-DK" dirty="0"/>
              <a:t> of the </a:t>
            </a:r>
            <a:r>
              <a:rPr lang="da-DK" dirty="0" err="1"/>
              <a:t>machine</a:t>
            </a:r>
            <a:r>
              <a:rPr lang="da-DK" dirty="0"/>
              <a:t> – </a:t>
            </a:r>
            <a:r>
              <a:rPr lang="da-DK" dirty="0" err="1"/>
              <a:t>where</a:t>
            </a:r>
            <a:r>
              <a:rPr lang="da-DK" dirty="0"/>
              <a:t> </a:t>
            </a:r>
            <a:r>
              <a:rPr lang="da-DK" dirty="0" err="1"/>
              <a:t>are</a:t>
            </a:r>
            <a:r>
              <a:rPr lang="da-DK" dirty="0"/>
              <a:t> </a:t>
            </a:r>
            <a:r>
              <a:rPr lang="da-DK" dirty="0" err="1"/>
              <a:t>we</a:t>
            </a:r>
            <a:r>
              <a:rPr lang="da-DK" dirty="0"/>
              <a:t> </a:t>
            </a:r>
            <a:r>
              <a:rPr lang="da-DK" dirty="0" err="1"/>
              <a:t>now</a:t>
            </a:r>
            <a:r>
              <a:rPr lang="da-DK" dirty="0"/>
              <a:t>?</a:t>
            </a:r>
          </a:p>
        </p:txBody>
      </p:sp>
      <p:sp>
        <p:nvSpPr>
          <p:cNvPr id="3" name="Pladsholder til indhold 2">
            <a:extLst>
              <a:ext uri="{FF2B5EF4-FFF2-40B4-BE49-F238E27FC236}">
                <a16:creationId xmlns:a16="http://schemas.microsoft.com/office/drawing/2014/main" id="{903E086B-F18B-46B3-A3BD-F36C188B546E}"/>
              </a:ext>
            </a:extLst>
          </p:cNvPr>
          <p:cNvSpPr>
            <a:spLocks noGrp="1"/>
          </p:cNvSpPr>
          <p:nvPr>
            <p:ph idx="1"/>
          </p:nvPr>
        </p:nvSpPr>
        <p:spPr/>
        <p:txBody>
          <a:bodyPr/>
          <a:lstStyle/>
          <a:p>
            <a:r>
              <a:rPr lang="en-US" dirty="0"/>
              <a:t>We have made models that are able to beat the best chess players in chess (1996), Jeopardy (2011) and Go (2016)</a:t>
            </a:r>
          </a:p>
          <a:p>
            <a:r>
              <a:rPr lang="en-US" dirty="0"/>
              <a:t>We have made machines that are better at seeing than human beings (2015)</a:t>
            </a:r>
          </a:p>
          <a:p>
            <a:r>
              <a:rPr lang="en-US" dirty="0"/>
              <a:t>We have made autonomous cars (2018)</a:t>
            </a:r>
          </a:p>
          <a:p>
            <a:r>
              <a:rPr lang="en-US" dirty="0"/>
              <a:t>We have even been able to make:</a:t>
            </a:r>
          </a:p>
        </p:txBody>
      </p:sp>
      <p:sp>
        <p:nvSpPr>
          <p:cNvPr id="4" name="Tekstfelt 3">
            <a:extLst>
              <a:ext uri="{FF2B5EF4-FFF2-40B4-BE49-F238E27FC236}">
                <a16:creationId xmlns:a16="http://schemas.microsoft.com/office/drawing/2014/main" id="{E877DF3D-C513-4F1D-BBBD-B15666284C49}"/>
              </a:ext>
            </a:extLst>
          </p:cNvPr>
          <p:cNvSpPr txBox="1"/>
          <p:nvPr/>
        </p:nvSpPr>
        <p:spPr>
          <a:xfrm>
            <a:off x="1141412" y="6326038"/>
            <a:ext cx="7315200" cy="461665"/>
          </a:xfrm>
          <a:prstGeom prst="rect">
            <a:avLst/>
          </a:prstGeom>
          <a:noFill/>
        </p:spPr>
        <p:txBody>
          <a:bodyPr wrap="square" rtlCol="0">
            <a:spAutoFit/>
          </a:bodyPr>
          <a:lstStyle/>
          <a:p>
            <a:r>
              <a:rPr lang="da-DK" sz="1200" dirty="0">
                <a:hlinkClick r:id="rId2"/>
              </a:rPr>
              <a:t>https://www.youtube.com/watch?v=WXuK6gekU1Y</a:t>
            </a:r>
            <a:r>
              <a:rPr lang="da-DK" sz="1200" dirty="0"/>
              <a:t>  </a:t>
            </a:r>
          </a:p>
          <a:p>
            <a:r>
              <a:rPr lang="da-DK" sz="1200" dirty="0"/>
              <a:t>An </a:t>
            </a:r>
            <a:r>
              <a:rPr lang="da-DK" sz="1200" dirty="0" err="1"/>
              <a:t>interesting</a:t>
            </a:r>
            <a:r>
              <a:rPr lang="da-DK" sz="1200" dirty="0"/>
              <a:t> </a:t>
            </a:r>
            <a:r>
              <a:rPr lang="da-DK" sz="1200" dirty="0" err="1"/>
              <a:t>documentary</a:t>
            </a:r>
            <a:r>
              <a:rPr lang="da-DK" sz="1200" dirty="0"/>
              <a:t> </a:t>
            </a:r>
            <a:r>
              <a:rPr lang="da-DK" sz="1200" dirty="0" err="1"/>
              <a:t>about</a:t>
            </a:r>
            <a:r>
              <a:rPr lang="da-DK" sz="1200" dirty="0"/>
              <a:t> </a:t>
            </a:r>
            <a:r>
              <a:rPr lang="da-DK" sz="1200" dirty="0" err="1"/>
              <a:t>machine</a:t>
            </a:r>
            <a:r>
              <a:rPr lang="da-DK" sz="1200" dirty="0"/>
              <a:t> learning and the game ”Go”</a:t>
            </a:r>
          </a:p>
        </p:txBody>
      </p:sp>
    </p:spTree>
    <p:extLst>
      <p:ext uri="{BB962C8B-B14F-4D97-AF65-F5344CB8AC3E}">
        <p14:creationId xmlns:p14="http://schemas.microsoft.com/office/powerpoint/2010/main" val="67238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6E9494-9AED-4E91-8DD6-08BD33386E38}"/>
              </a:ext>
            </a:extLst>
          </p:cNvPr>
          <p:cNvSpPr>
            <a:spLocks noGrp="1"/>
          </p:cNvSpPr>
          <p:nvPr>
            <p:ph type="title"/>
          </p:nvPr>
        </p:nvSpPr>
        <p:spPr/>
        <p:txBody>
          <a:bodyPr/>
          <a:lstStyle/>
          <a:p>
            <a:r>
              <a:rPr lang="da-DK" dirty="0"/>
              <a:t>ANJA-TRUMP!</a:t>
            </a:r>
          </a:p>
        </p:txBody>
      </p:sp>
      <p:pic>
        <p:nvPicPr>
          <p:cNvPr id="7" name="Billede 6" descr="Et billede, der indeholder person, poserer, indendørs, stående&#10;&#10;Automatisk genereret beskrivelse">
            <a:extLst>
              <a:ext uri="{FF2B5EF4-FFF2-40B4-BE49-F238E27FC236}">
                <a16:creationId xmlns:a16="http://schemas.microsoft.com/office/drawing/2014/main" id="{87E655C8-066C-487D-8E15-6EA5381FF6A8}"/>
              </a:ext>
            </a:extLst>
          </p:cNvPr>
          <p:cNvPicPr>
            <a:picLocks noChangeAspect="1"/>
          </p:cNvPicPr>
          <p:nvPr/>
        </p:nvPicPr>
        <p:blipFill>
          <a:blip r:embed="rId2"/>
          <a:stretch>
            <a:fillRect/>
          </a:stretch>
        </p:blipFill>
        <p:spPr>
          <a:xfrm>
            <a:off x="2716269" y="2493223"/>
            <a:ext cx="6759461" cy="2267690"/>
          </a:xfrm>
          <a:prstGeom prst="rect">
            <a:avLst/>
          </a:prstGeom>
        </p:spPr>
      </p:pic>
    </p:spTree>
    <p:extLst>
      <p:ext uri="{BB962C8B-B14F-4D97-AF65-F5344CB8AC3E}">
        <p14:creationId xmlns:p14="http://schemas.microsoft.com/office/powerpoint/2010/main" val="133205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88D8BC-60F0-4B10-A43B-88F3C9C00D3A}"/>
              </a:ext>
            </a:extLst>
          </p:cNvPr>
          <p:cNvSpPr>
            <a:spLocks noGrp="1"/>
          </p:cNvSpPr>
          <p:nvPr>
            <p:ph type="title"/>
          </p:nvPr>
        </p:nvSpPr>
        <p:spPr/>
        <p:txBody>
          <a:bodyPr/>
          <a:lstStyle/>
          <a:p>
            <a:r>
              <a:rPr lang="da-DK" dirty="0"/>
              <a:t>Common </a:t>
            </a:r>
            <a:r>
              <a:rPr lang="da-DK" dirty="0" err="1"/>
              <a:t>vocabulary</a:t>
            </a:r>
            <a:r>
              <a:rPr lang="da-DK" dirty="0"/>
              <a:t> (</a:t>
            </a:r>
            <a:r>
              <a:rPr lang="da-DK" dirty="0" err="1"/>
              <a:t>let’s</a:t>
            </a:r>
            <a:r>
              <a:rPr lang="da-DK" dirty="0"/>
              <a:t> cut the bullshit)</a:t>
            </a:r>
          </a:p>
        </p:txBody>
      </p:sp>
      <p:sp>
        <p:nvSpPr>
          <p:cNvPr id="3" name="Pladsholder til indhold 2">
            <a:extLst>
              <a:ext uri="{FF2B5EF4-FFF2-40B4-BE49-F238E27FC236}">
                <a16:creationId xmlns:a16="http://schemas.microsoft.com/office/drawing/2014/main" id="{44BA641F-BDA8-4E08-8D2E-6DA17AD826B1}"/>
              </a:ext>
            </a:extLst>
          </p:cNvPr>
          <p:cNvSpPr>
            <a:spLocks noGrp="1"/>
          </p:cNvSpPr>
          <p:nvPr>
            <p:ph idx="1"/>
          </p:nvPr>
        </p:nvSpPr>
        <p:spPr/>
        <p:txBody>
          <a:bodyPr>
            <a:normAutofit fontScale="92500" lnSpcReduction="20000"/>
          </a:bodyPr>
          <a:lstStyle/>
          <a:p>
            <a:r>
              <a:rPr lang="en-US" dirty="0"/>
              <a:t>Most of you here already know what words are ”hot”</a:t>
            </a:r>
          </a:p>
          <a:p>
            <a:pPr lvl="2"/>
            <a:r>
              <a:rPr lang="en-US" dirty="0"/>
              <a:t>Data driven</a:t>
            </a:r>
          </a:p>
          <a:p>
            <a:pPr lvl="2"/>
            <a:r>
              <a:rPr lang="en-US" dirty="0"/>
              <a:t>Data science</a:t>
            </a:r>
          </a:p>
          <a:p>
            <a:pPr lvl="2"/>
            <a:r>
              <a:rPr lang="en-US" dirty="0"/>
              <a:t>Big data</a:t>
            </a:r>
          </a:p>
          <a:p>
            <a:pPr lvl="2"/>
            <a:r>
              <a:rPr lang="en-US" dirty="0"/>
              <a:t>AI</a:t>
            </a:r>
          </a:p>
          <a:p>
            <a:pPr lvl="2"/>
            <a:r>
              <a:rPr lang="en-US" dirty="0"/>
              <a:t>Machine learning</a:t>
            </a:r>
          </a:p>
          <a:p>
            <a:pPr lvl="2"/>
            <a:r>
              <a:rPr lang="en-US" dirty="0"/>
              <a:t>Algorithms</a:t>
            </a:r>
          </a:p>
          <a:p>
            <a:pPr lvl="2"/>
            <a:r>
              <a:rPr lang="en-US" dirty="0"/>
              <a:t>Deep learning</a:t>
            </a:r>
          </a:p>
          <a:p>
            <a:r>
              <a:rPr lang="en-US" dirty="0"/>
              <a:t>But what are the commonalities and the dependencies when talking about there concepts?</a:t>
            </a:r>
          </a:p>
        </p:txBody>
      </p:sp>
    </p:spTree>
    <p:extLst>
      <p:ext uri="{BB962C8B-B14F-4D97-AF65-F5344CB8AC3E}">
        <p14:creationId xmlns:p14="http://schemas.microsoft.com/office/powerpoint/2010/main" val="39458011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redsløb">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E9F5BB-97DB-4160-B47A-8FCEBC4F46E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545AAC2-3D9B-47D1-B22C-F3D1B3D4DEA8}">
  <ds:schemaRefs>
    <ds:schemaRef ds:uri="http://schemas.microsoft.com/sharepoint/v3/contenttype/forms"/>
  </ds:schemaRefs>
</ds:datastoreItem>
</file>

<file path=customXml/itemProps3.xml><?xml version="1.0" encoding="utf-8"?>
<ds:datastoreItem xmlns:ds="http://schemas.openxmlformats.org/officeDocument/2006/customXml" ds:itemID="{D35D4F14-B0CC-4BD5-A6F5-6EB7AE97A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Moderne, Kredsløb-design</Template>
  <TotalTime>830</TotalTime>
  <Words>2169</Words>
  <Application>Microsoft Office PowerPoint</Application>
  <PresentationFormat>Widescreen</PresentationFormat>
  <Paragraphs>164</Paragraphs>
  <Slides>31</Slides>
  <Notes>2</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31</vt:i4>
      </vt:variant>
    </vt:vector>
  </HeadingPairs>
  <TitlesOfParts>
    <vt:vector size="37" baseType="lpstr">
      <vt:lpstr>Arial</vt:lpstr>
      <vt:lpstr>Calibri</vt:lpstr>
      <vt:lpstr>Cambria Math</vt:lpstr>
      <vt:lpstr>Impact</vt:lpstr>
      <vt:lpstr>Tw Cen MT</vt:lpstr>
      <vt:lpstr>Kredsløb</vt:lpstr>
      <vt:lpstr>Introduction to algorithms and machine learning</vt:lpstr>
      <vt:lpstr>Program for today</vt:lpstr>
      <vt:lpstr>How did we even make it here?</vt:lpstr>
      <vt:lpstr>IBM 704 vs. Fugaku </vt:lpstr>
      <vt:lpstr>Birth of the machine – foundations of ML</vt:lpstr>
      <vt:lpstr>Birth of the machine – foundations of ML</vt:lpstr>
      <vt:lpstr>Birth of the machine – where are we now?</vt:lpstr>
      <vt:lpstr>ANJA-TRUMP!</vt:lpstr>
      <vt:lpstr>Common vocabulary (let’s cut the bullshit)</vt:lpstr>
      <vt:lpstr>Common vocabulary – the basics</vt:lpstr>
      <vt:lpstr>Big data driven data science?</vt:lpstr>
      <vt:lpstr>AI, ML and Deep learning</vt:lpstr>
      <vt:lpstr>Birth of the machine – as an answer to?</vt:lpstr>
      <vt:lpstr>Word of warning</vt:lpstr>
      <vt:lpstr>Difference between classical statistics and ML - With linear regression as an example</vt:lpstr>
      <vt:lpstr>Difference between classical statistics and ML - With linear regression as an example</vt:lpstr>
      <vt:lpstr>Difference between classical statistics and ML - With linear regression as an example</vt:lpstr>
      <vt:lpstr>Difference between classical statistics and ML - With linear regression as an example</vt:lpstr>
      <vt:lpstr>Different types of ML and how they work</vt:lpstr>
      <vt:lpstr>Supervised and unsupervised ML</vt:lpstr>
      <vt:lpstr>Unsupervised ML What is the goal?</vt:lpstr>
      <vt:lpstr>Supervised ML What is the goal?</vt:lpstr>
      <vt:lpstr>Supervised and unsupervised ML</vt:lpstr>
      <vt:lpstr>How?</vt:lpstr>
      <vt:lpstr>A picture says a 1000 words </vt:lpstr>
      <vt:lpstr>Train/test-split</vt:lpstr>
      <vt:lpstr>Train/test-split</vt:lpstr>
      <vt:lpstr>In short – what is machine learning?</vt:lpstr>
      <vt:lpstr>Deep learning</vt:lpstr>
      <vt:lpstr>Deep learning</vt:lpstr>
      <vt:lpstr>Examples from now – a dystopian remix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Introduktion til algoritmer og maskinlæring</dc:title>
  <dc:creator>Rolf Lund</dc:creator>
  <cp:lastModifiedBy>Rolf Lyneborg Lund</cp:lastModifiedBy>
  <cp:revision>40</cp:revision>
  <dcterms:created xsi:type="dcterms:W3CDTF">2021-02-21T18:52:52Z</dcterms:created>
  <dcterms:modified xsi:type="dcterms:W3CDTF">2021-10-12T19:33:44Z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